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58" r:id="rId4"/>
    <p:sldId id="268" r:id="rId5"/>
    <p:sldId id="269" r:id="rId6"/>
    <p:sldId id="275" r:id="rId7"/>
    <p:sldId id="267" r:id="rId8"/>
    <p:sldId id="274" r:id="rId9"/>
    <p:sldId id="271" r:id="rId10"/>
    <p:sldId id="272" r:id="rId11"/>
    <p:sldId id="273" r:id="rId12"/>
    <p:sldId id="262" r:id="rId13"/>
    <p:sldId id="263" r:id="rId14"/>
    <p:sldId id="264" r:id="rId15"/>
    <p:sldId id="265" r:id="rId16"/>
    <p:sldId id="266" r:id="rId17"/>
    <p:sldId id="276" r:id="rId18"/>
    <p:sldId id="277" r:id="rId19"/>
  </p:sldIdLst>
  <p:sldSz cx="12192000" cy="6858000"/>
  <p:notesSz cx="6858000" cy="9144000"/>
  <p:defaultTextStyle>
    <a:defPPr>
      <a:defRPr lang="zh-HK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kiosk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99EF8D7-4697-48BC-BE13-6F86C1E3F356}" v="254" dt="2026-05-05T11:54:57.7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7" autoAdjust="0"/>
  </p:normalViewPr>
  <p:slideViewPr>
    <p:cSldViewPr snapToGrid="0">
      <p:cViewPr varScale="1">
        <p:scale>
          <a:sx n="101" d="100"/>
          <a:sy n="101" d="100"/>
        </p:scale>
        <p:origin x="990" y="10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HK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3C9AE0-EA3A-48E7-9B86-C5317EC52CC8}" type="datetimeFigureOut">
              <a:rPr lang="zh-HK" altLang="en-US" smtClean="0"/>
              <a:t>8/5/2026</a:t>
            </a:fld>
            <a:endParaRPr lang="zh-HK" altLang="en-US"/>
          </a:p>
        </p:txBody>
      </p:sp>
      <p:sp>
        <p:nvSpPr>
          <p:cNvPr id="4" name="投影片影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HK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zh-HK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HK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DAF3A0-1D29-4B05-9382-EA6775F142E8}" type="slidenum">
              <a:rPr lang="zh-HK" altLang="en-US" smtClean="0"/>
              <a:t>‹#›</a:t>
            </a:fld>
            <a:endParaRPr lang="zh-HK" altLang="en-US"/>
          </a:p>
        </p:txBody>
      </p:sp>
    </p:spTree>
    <p:extLst>
      <p:ext uri="{BB962C8B-B14F-4D97-AF65-F5344CB8AC3E}">
        <p14:creationId xmlns:p14="http://schemas.microsoft.com/office/powerpoint/2010/main" val="20226138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HK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DAF3A0-1D29-4B05-9382-EA6775F142E8}" type="slidenum">
              <a:rPr lang="zh-HK" altLang="en-US" smtClean="0"/>
              <a:t>4</a:t>
            </a:fld>
            <a:endParaRPr lang="zh-HK" altLang="en-US"/>
          </a:p>
        </p:txBody>
      </p:sp>
    </p:spTree>
    <p:extLst>
      <p:ext uri="{BB962C8B-B14F-4D97-AF65-F5344CB8AC3E}">
        <p14:creationId xmlns:p14="http://schemas.microsoft.com/office/powerpoint/2010/main" val="25488111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2C0DE13D-D354-327D-965B-C3CA8662B1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TW" altLang="en-US"/>
              <a:t>按一下以編輯母片標題樣式</a:t>
            </a:r>
            <a:endParaRPr lang="zh-HK" altLang="en-US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11321472-C381-F590-D236-008042A269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TW" altLang="en-US"/>
              <a:t>按一下以編輯母片子標題樣式</a:t>
            </a:r>
            <a:endParaRPr lang="zh-HK" altLang="en-US"/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6972EAE8-632B-7644-0CDF-6E3FB4B756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91CB5-9594-44D8-9354-E9966E0F785F}" type="datetimeFigureOut">
              <a:rPr lang="zh-HK" altLang="en-US" smtClean="0"/>
              <a:t>8/5/2026</a:t>
            </a:fld>
            <a:endParaRPr lang="zh-HK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02EAE08D-190F-B453-7CC5-C3688B3120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HK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23D31B60-62E8-7574-2F53-1525D73AD1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E01BD-6E17-4C70-9CB3-AE04F533A896}" type="slidenum">
              <a:rPr lang="zh-HK" altLang="en-US" smtClean="0"/>
              <a:t>‹#›</a:t>
            </a:fld>
            <a:endParaRPr lang="zh-HK" altLang="en-US"/>
          </a:p>
        </p:txBody>
      </p:sp>
    </p:spTree>
    <p:extLst>
      <p:ext uri="{BB962C8B-B14F-4D97-AF65-F5344CB8AC3E}">
        <p14:creationId xmlns:p14="http://schemas.microsoft.com/office/powerpoint/2010/main" val="793175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10000">
        <p14:reveal/>
      </p:transition>
    </mc:Choice>
    <mc:Fallback xmlns="">
      <p:transition spd="slow" advTm="10000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E755BB78-28BA-DCD7-D3BF-4EABDAE7C1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zh-HK" altLang="en-US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84575B0C-9730-B324-54EB-7282F92C87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zh-HK" altLang="en-US"/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2599DCBA-82C9-511A-296F-BFD1D535DA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91CB5-9594-44D8-9354-E9966E0F785F}" type="datetimeFigureOut">
              <a:rPr lang="zh-HK" altLang="en-US" smtClean="0"/>
              <a:t>8/5/2026</a:t>
            </a:fld>
            <a:endParaRPr lang="zh-HK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029F5817-FD80-6592-3DEF-33E02C6D18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HK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5DF5A9A9-A5BC-7985-6DE4-C0082212B6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E01BD-6E17-4C70-9CB3-AE04F533A896}" type="slidenum">
              <a:rPr lang="zh-HK" altLang="en-US" smtClean="0"/>
              <a:t>‹#›</a:t>
            </a:fld>
            <a:endParaRPr lang="zh-HK" altLang="en-US"/>
          </a:p>
        </p:txBody>
      </p:sp>
    </p:spTree>
    <p:extLst>
      <p:ext uri="{BB962C8B-B14F-4D97-AF65-F5344CB8AC3E}">
        <p14:creationId xmlns:p14="http://schemas.microsoft.com/office/powerpoint/2010/main" val="2129397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10000">
        <p14:reveal/>
      </p:transition>
    </mc:Choice>
    <mc:Fallback xmlns="">
      <p:transition spd="slow" advTm="10000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B6AE0C26-C646-F27F-2405-0E45960BF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TW" altLang="en-US"/>
              <a:t>按一下以編輯母片標題樣式</a:t>
            </a:r>
            <a:endParaRPr lang="zh-HK" altLang="en-US"/>
          </a:p>
        </p:txBody>
      </p:sp>
      <p:sp>
        <p:nvSpPr>
          <p:cNvPr id="3" name="文字版面配置區 2">
            <a:extLst>
              <a:ext uri="{FF2B5EF4-FFF2-40B4-BE49-F238E27FC236}">
                <a16:creationId xmlns:a16="http://schemas.microsoft.com/office/drawing/2014/main" id="{1BEC4B8A-3C86-BA97-4F86-F4C4D5B5E8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48C6E61A-9CCF-F60F-ACE1-57AE86BFBF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91CB5-9594-44D8-9354-E9966E0F785F}" type="datetimeFigureOut">
              <a:rPr lang="zh-HK" altLang="en-US" smtClean="0"/>
              <a:t>8/5/2026</a:t>
            </a:fld>
            <a:endParaRPr lang="zh-HK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7342C87E-8935-7F74-9987-3038C67382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HK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391378A7-DF7D-46C5-7FF4-9DED474022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E01BD-6E17-4C70-9CB3-AE04F533A896}" type="slidenum">
              <a:rPr lang="zh-HK" altLang="en-US" smtClean="0"/>
              <a:t>‹#›</a:t>
            </a:fld>
            <a:endParaRPr lang="zh-HK" altLang="en-US"/>
          </a:p>
        </p:txBody>
      </p:sp>
    </p:spTree>
    <p:extLst>
      <p:ext uri="{BB962C8B-B14F-4D97-AF65-F5344CB8AC3E}">
        <p14:creationId xmlns:p14="http://schemas.microsoft.com/office/powerpoint/2010/main" val="282110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10000">
        <p14:reveal/>
      </p:transition>
    </mc:Choice>
    <mc:Fallback xmlns="">
      <p:transition spd="slow" advTm="10000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個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B5F43642-41C3-D8A3-2547-53CB6C1F30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zh-HK" altLang="en-US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16A17519-8138-6C20-316E-72D7CB76037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zh-HK" altLang="en-US"/>
          </a:p>
        </p:txBody>
      </p:sp>
      <p:sp>
        <p:nvSpPr>
          <p:cNvPr id="4" name="內容版面配置區 3">
            <a:extLst>
              <a:ext uri="{FF2B5EF4-FFF2-40B4-BE49-F238E27FC236}">
                <a16:creationId xmlns:a16="http://schemas.microsoft.com/office/drawing/2014/main" id="{B4D7A7C7-04BA-F57F-9528-70516FA6CC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zh-HK" altLang="en-US"/>
          </a:p>
        </p:txBody>
      </p:sp>
      <p:sp>
        <p:nvSpPr>
          <p:cNvPr id="5" name="日期版面配置區 4">
            <a:extLst>
              <a:ext uri="{FF2B5EF4-FFF2-40B4-BE49-F238E27FC236}">
                <a16:creationId xmlns:a16="http://schemas.microsoft.com/office/drawing/2014/main" id="{A8C2B9CF-B9AD-D36A-DCED-DB5870F961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91CB5-9594-44D8-9354-E9966E0F785F}" type="datetimeFigureOut">
              <a:rPr lang="zh-HK" altLang="en-US" smtClean="0"/>
              <a:t>8/5/2026</a:t>
            </a:fld>
            <a:endParaRPr lang="zh-HK" altLang="en-US"/>
          </a:p>
        </p:txBody>
      </p:sp>
      <p:sp>
        <p:nvSpPr>
          <p:cNvPr id="6" name="頁尾版面配置區 5">
            <a:extLst>
              <a:ext uri="{FF2B5EF4-FFF2-40B4-BE49-F238E27FC236}">
                <a16:creationId xmlns:a16="http://schemas.microsoft.com/office/drawing/2014/main" id="{40CF7A89-A5A6-3FC4-284E-72016438C3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HK" altLang="en-US"/>
          </a:p>
        </p:txBody>
      </p:sp>
      <p:sp>
        <p:nvSpPr>
          <p:cNvPr id="7" name="投影片編號版面配置區 6">
            <a:extLst>
              <a:ext uri="{FF2B5EF4-FFF2-40B4-BE49-F238E27FC236}">
                <a16:creationId xmlns:a16="http://schemas.microsoft.com/office/drawing/2014/main" id="{1FD38DF4-82BC-8B6E-3B01-836C124C3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E01BD-6E17-4C70-9CB3-AE04F533A896}" type="slidenum">
              <a:rPr lang="zh-HK" altLang="en-US" smtClean="0"/>
              <a:t>‹#›</a:t>
            </a:fld>
            <a:endParaRPr lang="zh-HK" altLang="en-US"/>
          </a:p>
        </p:txBody>
      </p:sp>
    </p:spTree>
    <p:extLst>
      <p:ext uri="{BB962C8B-B14F-4D97-AF65-F5344CB8AC3E}">
        <p14:creationId xmlns:p14="http://schemas.microsoft.com/office/powerpoint/2010/main" val="3256606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10000">
        <p14:reveal/>
      </p:transition>
    </mc:Choice>
    <mc:Fallback xmlns="">
      <p:transition spd="slow" advTm="10000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14EC29A7-72EA-5F23-5542-14A3A30C4E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  <a:endParaRPr lang="zh-HK" altLang="en-US"/>
          </a:p>
        </p:txBody>
      </p:sp>
      <p:sp>
        <p:nvSpPr>
          <p:cNvPr id="3" name="文字版面配置區 2">
            <a:extLst>
              <a:ext uri="{FF2B5EF4-FFF2-40B4-BE49-F238E27FC236}">
                <a16:creationId xmlns:a16="http://schemas.microsoft.com/office/drawing/2014/main" id="{37F01BE7-748A-BCB3-60A2-A7CA5AD2C0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內容版面配置區 3">
            <a:extLst>
              <a:ext uri="{FF2B5EF4-FFF2-40B4-BE49-F238E27FC236}">
                <a16:creationId xmlns:a16="http://schemas.microsoft.com/office/drawing/2014/main" id="{9D21217A-817B-0894-D217-03C980AA38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zh-HK" altLang="en-US"/>
          </a:p>
        </p:txBody>
      </p:sp>
      <p:sp>
        <p:nvSpPr>
          <p:cNvPr id="5" name="文字版面配置區 4">
            <a:extLst>
              <a:ext uri="{FF2B5EF4-FFF2-40B4-BE49-F238E27FC236}">
                <a16:creationId xmlns:a16="http://schemas.microsoft.com/office/drawing/2014/main" id="{53CFE296-6C79-DADF-DADD-7FA62333AA3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6" name="內容版面配置區 5">
            <a:extLst>
              <a:ext uri="{FF2B5EF4-FFF2-40B4-BE49-F238E27FC236}">
                <a16:creationId xmlns:a16="http://schemas.microsoft.com/office/drawing/2014/main" id="{03A822AA-FECA-8082-18C5-AAAC1335830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zh-HK" altLang="en-US"/>
          </a:p>
        </p:txBody>
      </p:sp>
      <p:sp>
        <p:nvSpPr>
          <p:cNvPr id="7" name="日期版面配置區 6">
            <a:extLst>
              <a:ext uri="{FF2B5EF4-FFF2-40B4-BE49-F238E27FC236}">
                <a16:creationId xmlns:a16="http://schemas.microsoft.com/office/drawing/2014/main" id="{DABACFDC-4457-6DAD-9440-DC67B77E8C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91CB5-9594-44D8-9354-E9966E0F785F}" type="datetimeFigureOut">
              <a:rPr lang="zh-HK" altLang="en-US" smtClean="0"/>
              <a:t>8/5/2026</a:t>
            </a:fld>
            <a:endParaRPr lang="zh-HK" altLang="en-US"/>
          </a:p>
        </p:txBody>
      </p:sp>
      <p:sp>
        <p:nvSpPr>
          <p:cNvPr id="8" name="頁尾版面配置區 7">
            <a:extLst>
              <a:ext uri="{FF2B5EF4-FFF2-40B4-BE49-F238E27FC236}">
                <a16:creationId xmlns:a16="http://schemas.microsoft.com/office/drawing/2014/main" id="{CE2ADE01-21A8-7A74-0276-4E04E5B373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HK" altLang="en-US"/>
          </a:p>
        </p:txBody>
      </p:sp>
      <p:sp>
        <p:nvSpPr>
          <p:cNvPr id="9" name="投影片編號版面配置區 8">
            <a:extLst>
              <a:ext uri="{FF2B5EF4-FFF2-40B4-BE49-F238E27FC236}">
                <a16:creationId xmlns:a16="http://schemas.microsoft.com/office/drawing/2014/main" id="{61CD7979-D001-4C50-E631-866CF5581A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E01BD-6E17-4C70-9CB3-AE04F533A896}" type="slidenum">
              <a:rPr lang="zh-HK" altLang="en-US" smtClean="0"/>
              <a:t>‹#›</a:t>
            </a:fld>
            <a:endParaRPr lang="zh-HK" altLang="en-US"/>
          </a:p>
        </p:txBody>
      </p:sp>
    </p:spTree>
    <p:extLst>
      <p:ext uri="{BB962C8B-B14F-4D97-AF65-F5344CB8AC3E}">
        <p14:creationId xmlns:p14="http://schemas.microsoft.com/office/powerpoint/2010/main" val="904696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10000">
        <p14:reveal/>
      </p:transition>
    </mc:Choice>
    <mc:Fallback xmlns="">
      <p:transition spd="slow" advTm="10000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28543B9F-DCFB-03E6-5055-A035EEDD79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zh-HK" altLang="en-US"/>
          </a:p>
        </p:txBody>
      </p:sp>
      <p:sp>
        <p:nvSpPr>
          <p:cNvPr id="3" name="日期版面配置區 2">
            <a:extLst>
              <a:ext uri="{FF2B5EF4-FFF2-40B4-BE49-F238E27FC236}">
                <a16:creationId xmlns:a16="http://schemas.microsoft.com/office/drawing/2014/main" id="{C91416AC-C29A-A217-CB41-90041E923D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91CB5-9594-44D8-9354-E9966E0F785F}" type="datetimeFigureOut">
              <a:rPr lang="zh-HK" altLang="en-US" smtClean="0"/>
              <a:t>8/5/2026</a:t>
            </a:fld>
            <a:endParaRPr lang="zh-HK" altLang="en-US"/>
          </a:p>
        </p:txBody>
      </p:sp>
      <p:sp>
        <p:nvSpPr>
          <p:cNvPr id="4" name="頁尾版面配置區 3">
            <a:extLst>
              <a:ext uri="{FF2B5EF4-FFF2-40B4-BE49-F238E27FC236}">
                <a16:creationId xmlns:a16="http://schemas.microsoft.com/office/drawing/2014/main" id="{2F8BD7D3-93F7-CF1D-3C35-DAC5F2423D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HK" altLang="en-US"/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id="{CE1DFC7C-BB2D-EE89-B39E-387ED85B33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E01BD-6E17-4C70-9CB3-AE04F533A896}" type="slidenum">
              <a:rPr lang="zh-HK" altLang="en-US" smtClean="0"/>
              <a:t>‹#›</a:t>
            </a:fld>
            <a:endParaRPr lang="zh-HK" altLang="en-US"/>
          </a:p>
        </p:txBody>
      </p:sp>
    </p:spTree>
    <p:extLst>
      <p:ext uri="{BB962C8B-B14F-4D97-AF65-F5344CB8AC3E}">
        <p14:creationId xmlns:p14="http://schemas.microsoft.com/office/powerpoint/2010/main" val="1710505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10000">
        <p14:reveal/>
      </p:transition>
    </mc:Choice>
    <mc:Fallback xmlns="">
      <p:transition spd="slow" advTm="10000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版面配置區 1">
            <a:extLst>
              <a:ext uri="{FF2B5EF4-FFF2-40B4-BE49-F238E27FC236}">
                <a16:creationId xmlns:a16="http://schemas.microsoft.com/office/drawing/2014/main" id="{F5326386-B4EB-2F83-DDE4-ADF7A1A654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91CB5-9594-44D8-9354-E9966E0F785F}" type="datetimeFigureOut">
              <a:rPr lang="zh-HK" altLang="en-US" smtClean="0"/>
              <a:t>8/5/2026</a:t>
            </a:fld>
            <a:endParaRPr lang="zh-HK" altLang="en-US"/>
          </a:p>
        </p:txBody>
      </p:sp>
      <p:sp>
        <p:nvSpPr>
          <p:cNvPr id="3" name="頁尾版面配置區 2">
            <a:extLst>
              <a:ext uri="{FF2B5EF4-FFF2-40B4-BE49-F238E27FC236}">
                <a16:creationId xmlns:a16="http://schemas.microsoft.com/office/drawing/2014/main" id="{18E25C90-881D-5005-3C6B-0A373E1200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HK" altLang="en-US"/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id="{855F004E-D8E8-0043-B29A-025186D42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E01BD-6E17-4C70-9CB3-AE04F533A896}" type="slidenum">
              <a:rPr lang="zh-HK" altLang="en-US" smtClean="0"/>
              <a:t>‹#›</a:t>
            </a:fld>
            <a:endParaRPr lang="zh-HK" altLang="en-US"/>
          </a:p>
        </p:txBody>
      </p:sp>
    </p:spTree>
    <p:extLst>
      <p:ext uri="{BB962C8B-B14F-4D97-AF65-F5344CB8AC3E}">
        <p14:creationId xmlns:p14="http://schemas.microsoft.com/office/powerpoint/2010/main" val="2499145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10000">
        <p14:reveal/>
      </p:transition>
    </mc:Choice>
    <mc:Fallback xmlns="">
      <p:transition spd="slow" advTm="10000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輔助字幕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DAE50800-7789-E743-8D80-38DDAEBD23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  <a:endParaRPr lang="zh-HK" altLang="en-US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B368E3BE-3000-CDF4-7E80-11D4EA8BC9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zh-HK" altLang="en-US"/>
          </a:p>
        </p:txBody>
      </p:sp>
      <p:sp>
        <p:nvSpPr>
          <p:cNvPr id="4" name="文字版面配置區 3">
            <a:extLst>
              <a:ext uri="{FF2B5EF4-FFF2-40B4-BE49-F238E27FC236}">
                <a16:creationId xmlns:a16="http://schemas.microsoft.com/office/drawing/2014/main" id="{EB82DFFE-7869-2F35-0EAC-A1F5E68CE0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日期版面配置區 4">
            <a:extLst>
              <a:ext uri="{FF2B5EF4-FFF2-40B4-BE49-F238E27FC236}">
                <a16:creationId xmlns:a16="http://schemas.microsoft.com/office/drawing/2014/main" id="{FF754C89-3E57-4FC3-A012-EB63E79682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91CB5-9594-44D8-9354-E9966E0F785F}" type="datetimeFigureOut">
              <a:rPr lang="zh-HK" altLang="en-US" smtClean="0"/>
              <a:t>8/5/2026</a:t>
            </a:fld>
            <a:endParaRPr lang="zh-HK" altLang="en-US"/>
          </a:p>
        </p:txBody>
      </p:sp>
      <p:sp>
        <p:nvSpPr>
          <p:cNvPr id="6" name="頁尾版面配置區 5">
            <a:extLst>
              <a:ext uri="{FF2B5EF4-FFF2-40B4-BE49-F238E27FC236}">
                <a16:creationId xmlns:a16="http://schemas.microsoft.com/office/drawing/2014/main" id="{FA478BFB-EC1A-55E8-88B1-30B9740E18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HK" altLang="en-US"/>
          </a:p>
        </p:txBody>
      </p:sp>
      <p:sp>
        <p:nvSpPr>
          <p:cNvPr id="7" name="投影片編號版面配置區 6">
            <a:extLst>
              <a:ext uri="{FF2B5EF4-FFF2-40B4-BE49-F238E27FC236}">
                <a16:creationId xmlns:a16="http://schemas.microsoft.com/office/drawing/2014/main" id="{5DDD3E2D-F28C-45EA-051A-8EA6C63E57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E01BD-6E17-4C70-9CB3-AE04F533A896}" type="slidenum">
              <a:rPr lang="zh-HK" altLang="en-US" smtClean="0"/>
              <a:t>‹#›</a:t>
            </a:fld>
            <a:endParaRPr lang="zh-HK" altLang="en-US"/>
          </a:p>
        </p:txBody>
      </p:sp>
    </p:spTree>
    <p:extLst>
      <p:ext uri="{BB962C8B-B14F-4D97-AF65-F5344CB8AC3E}">
        <p14:creationId xmlns:p14="http://schemas.microsoft.com/office/powerpoint/2010/main" val="2655721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10000">
        <p14:reveal/>
      </p:transition>
    </mc:Choice>
    <mc:Fallback xmlns="">
      <p:transition spd="slow" advTm="10000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輔助字幕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32FF2430-CF16-23C4-07F7-676CBDD2D8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  <a:endParaRPr lang="zh-HK" altLang="en-US"/>
          </a:p>
        </p:txBody>
      </p:sp>
      <p:sp>
        <p:nvSpPr>
          <p:cNvPr id="3" name="圖片版面配置區 2">
            <a:extLst>
              <a:ext uri="{FF2B5EF4-FFF2-40B4-BE49-F238E27FC236}">
                <a16:creationId xmlns:a16="http://schemas.microsoft.com/office/drawing/2014/main" id="{06AB2FF6-4838-F2E1-5B13-3D70B78BF92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HK" altLang="en-US"/>
          </a:p>
        </p:txBody>
      </p:sp>
      <p:sp>
        <p:nvSpPr>
          <p:cNvPr id="4" name="文字版面配置區 3">
            <a:extLst>
              <a:ext uri="{FF2B5EF4-FFF2-40B4-BE49-F238E27FC236}">
                <a16:creationId xmlns:a16="http://schemas.microsoft.com/office/drawing/2014/main" id="{D0E8BAA1-B388-5326-93D5-CBD624C0696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日期版面配置區 4">
            <a:extLst>
              <a:ext uri="{FF2B5EF4-FFF2-40B4-BE49-F238E27FC236}">
                <a16:creationId xmlns:a16="http://schemas.microsoft.com/office/drawing/2014/main" id="{97382992-A99F-03B3-8488-45A7E056F3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91CB5-9594-44D8-9354-E9966E0F785F}" type="datetimeFigureOut">
              <a:rPr lang="zh-HK" altLang="en-US" smtClean="0"/>
              <a:t>8/5/2026</a:t>
            </a:fld>
            <a:endParaRPr lang="zh-HK" altLang="en-US"/>
          </a:p>
        </p:txBody>
      </p:sp>
      <p:sp>
        <p:nvSpPr>
          <p:cNvPr id="6" name="頁尾版面配置區 5">
            <a:extLst>
              <a:ext uri="{FF2B5EF4-FFF2-40B4-BE49-F238E27FC236}">
                <a16:creationId xmlns:a16="http://schemas.microsoft.com/office/drawing/2014/main" id="{76378358-507D-16CC-7A4F-BF7457DDE2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HK" altLang="en-US"/>
          </a:p>
        </p:txBody>
      </p:sp>
      <p:sp>
        <p:nvSpPr>
          <p:cNvPr id="7" name="投影片編號版面配置區 6">
            <a:extLst>
              <a:ext uri="{FF2B5EF4-FFF2-40B4-BE49-F238E27FC236}">
                <a16:creationId xmlns:a16="http://schemas.microsoft.com/office/drawing/2014/main" id="{FE044276-0CA4-7900-F75F-9CFB44E4F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E01BD-6E17-4C70-9CB3-AE04F533A896}" type="slidenum">
              <a:rPr lang="zh-HK" altLang="en-US" smtClean="0"/>
              <a:t>‹#›</a:t>
            </a:fld>
            <a:endParaRPr lang="zh-HK" altLang="en-US"/>
          </a:p>
        </p:txBody>
      </p:sp>
    </p:spTree>
    <p:extLst>
      <p:ext uri="{BB962C8B-B14F-4D97-AF65-F5344CB8AC3E}">
        <p14:creationId xmlns:p14="http://schemas.microsoft.com/office/powerpoint/2010/main" val="3370702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10000">
        <p14:reveal/>
      </p:transition>
    </mc:Choice>
    <mc:Fallback xmlns="">
      <p:transition spd="slow" advTm="10000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EB9345AC-4308-D70C-D946-74D83E5722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zh-HK" altLang="en-US"/>
          </a:p>
        </p:txBody>
      </p:sp>
      <p:sp>
        <p:nvSpPr>
          <p:cNvPr id="3" name="直排文字版面配置區 2">
            <a:extLst>
              <a:ext uri="{FF2B5EF4-FFF2-40B4-BE49-F238E27FC236}">
                <a16:creationId xmlns:a16="http://schemas.microsoft.com/office/drawing/2014/main" id="{E4AC7C32-76DF-CE08-1243-9F677D6556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zh-HK" altLang="en-US"/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03201F2C-58FB-CD47-CAD4-7AD18F4DC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91CB5-9594-44D8-9354-E9966E0F785F}" type="datetimeFigureOut">
              <a:rPr lang="zh-HK" altLang="en-US" smtClean="0"/>
              <a:t>8/5/2026</a:t>
            </a:fld>
            <a:endParaRPr lang="zh-HK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EFF396A9-CC69-257A-725B-C6F867A458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HK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90CBB4D3-67B4-B5F4-3A07-48FD115ABC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E01BD-6E17-4C70-9CB3-AE04F533A896}" type="slidenum">
              <a:rPr lang="zh-HK" altLang="en-US" smtClean="0"/>
              <a:t>‹#›</a:t>
            </a:fld>
            <a:endParaRPr lang="zh-HK" altLang="en-US"/>
          </a:p>
        </p:txBody>
      </p:sp>
    </p:spTree>
    <p:extLst>
      <p:ext uri="{BB962C8B-B14F-4D97-AF65-F5344CB8AC3E}">
        <p14:creationId xmlns:p14="http://schemas.microsoft.com/office/powerpoint/2010/main" val="1498145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10000">
        <p14:reveal/>
      </p:transition>
    </mc:Choice>
    <mc:Fallback xmlns="">
      <p:transition spd="slow" advTm="10000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直排標題 1">
            <a:extLst>
              <a:ext uri="{FF2B5EF4-FFF2-40B4-BE49-F238E27FC236}">
                <a16:creationId xmlns:a16="http://schemas.microsoft.com/office/drawing/2014/main" id="{ADC60893-FFC4-2D90-739F-0CFA621AA55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TW" altLang="en-US"/>
              <a:t>按一下以編輯母片標題樣式</a:t>
            </a:r>
            <a:endParaRPr lang="zh-HK" altLang="en-US"/>
          </a:p>
        </p:txBody>
      </p:sp>
      <p:sp>
        <p:nvSpPr>
          <p:cNvPr id="3" name="直排文字版面配置區 2">
            <a:extLst>
              <a:ext uri="{FF2B5EF4-FFF2-40B4-BE49-F238E27FC236}">
                <a16:creationId xmlns:a16="http://schemas.microsoft.com/office/drawing/2014/main" id="{257A541A-71EB-A578-27DF-1585EF6AA94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zh-HK" altLang="en-US"/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8B9EF3A9-6FD6-8939-157C-F762FE6460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91CB5-9594-44D8-9354-E9966E0F785F}" type="datetimeFigureOut">
              <a:rPr lang="zh-HK" altLang="en-US" smtClean="0"/>
              <a:t>8/5/2026</a:t>
            </a:fld>
            <a:endParaRPr lang="zh-HK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D98E5561-847E-071C-5D3D-DE02C5A45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HK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1B1A5129-72A0-D56A-A253-62FB8B7112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E01BD-6E17-4C70-9CB3-AE04F533A896}" type="slidenum">
              <a:rPr lang="zh-HK" altLang="en-US" smtClean="0"/>
              <a:t>‹#›</a:t>
            </a:fld>
            <a:endParaRPr lang="zh-HK" altLang="en-US"/>
          </a:p>
        </p:txBody>
      </p:sp>
    </p:spTree>
    <p:extLst>
      <p:ext uri="{BB962C8B-B14F-4D97-AF65-F5344CB8AC3E}">
        <p14:creationId xmlns:p14="http://schemas.microsoft.com/office/powerpoint/2010/main" val="236552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10000">
        <p14:reveal/>
      </p:transition>
    </mc:Choice>
    <mc:Fallback xmlns="">
      <p:transition spd="slow" advTm="10000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版面配置區 1">
            <a:extLst>
              <a:ext uri="{FF2B5EF4-FFF2-40B4-BE49-F238E27FC236}">
                <a16:creationId xmlns:a16="http://schemas.microsoft.com/office/drawing/2014/main" id="{2806FBB2-7583-9BBF-6B53-C22D39C265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TW" altLang="en-US"/>
              <a:t>按一下以編輯母片標題樣式</a:t>
            </a:r>
            <a:endParaRPr lang="zh-HK" altLang="en-US"/>
          </a:p>
        </p:txBody>
      </p:sp>
      <p:sp>
        <p:nvSpPr>
          <p:cNvPr id="3" name="文字版面配置區 2">
            <a:extLst>
              <a:ext uri="{FF2B5EF4-FFF2-40B4-BE49-F238E27FC236}">
                <a16:creationId xmlns:a16="http://schemas.microsoft.com/office/drawing/2014/main" id="{4188B6B1-6206-9E92-1DEF-7E0435F807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zh-HK" altLang="en-US"/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BE9C3383-5A42-8FD7-A196-CD2FB3D798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C191CB5-9594-44D8-9354-E9966E0F785F}" type="datetimeFigureOut">
              <a:rPr lang="zh-HK" altLang="en-US" smtClean="0"/>
              <a:t>8/5/2026</a:t>
            </a:fld>
            <a:endParaRPr lang="zh-HK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4FDAE36F-18B5-E5E7-28B0-6C81070C45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zh-HK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60F5C8CF-117E-6ABA-775C-2CAF106FEE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0AE01BD-6E17-4C70-9CB3-AE04F533A896}" type="slidenum">
              <a:rPr lang="zh-HK" altLang="en-US" smtClean="0"/>
              <a:t>‹#›</a:t>
            </a:fld>
            <a:endParaRPr lang="zh-HK" altLang="en-US"/>
          </a:p>
        </p:txBody>
      </p:sp>
    </p:spTree>
    <p:extLst>
      <p:ext uri="{BB962C8B-B14F-4D97-AF65-F5344CB8AC3E}">
        <p14:creationId xmlns:p14="http://schemas.microsoft.com/office/powerpoint/2010/main" val="37611862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500" advTm="10000">
        <p14:reveal/>
      </p:transition>
    </mc:Choice>
    <mc:Fallback xmlns="">
      <p:transition spd="slow" advTm="10000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HK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1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4" Type="http://schemas.openxmlformats.org/officeDocument/2006/relationships/image" Target="../media/image17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0" name="Background Image"/>
          <p:cNvPicPr>
            <a:picLocks noChangeAspect="1"/>
          </p:cNvPicPr>
          <p:nvPr/>
        </p:nvPicPr>
        <p:blipFill>
          <a:blip r:embed="rId2">
            <a:alphaModFix amt="40000"/>
          </a:blip>
          <a:srcRect t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標題 1">
            <a:extLst>
              <a:ext uri="{FF2B5EF4-FFF2-40B4-BE49-F238E27FC236}">
                <a16:creationId xmlns:a16="http://schemas.microsoft.com/office/drawing/2014/main" id="{E0DE09D6-0582-4082-FBA7-FC5E7D0DC5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5199" y="965200"/>
            <a:ext cx="11058187" cy="1622357"/>
          </a:xfrm>
        </p:spPr>
        <p:txBody>
          <a:bodyPr>
            <a:normAutofit/>
          </a:bodyPr>
          <a:lstStyle/>
          <a:p>
            <a:pPr algn="l"/>
            <a:r>
              <a:rPr lang="zh-TW" altLang="en-US" sz="8800" dirty="0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中華精忠慈善基金會</a:t>
            </a:r>
            <a:endParaRPr lang="zh-HK" altLang="en-US" sz="8800" dirty="0">
              <a:ln w="22225">
                <a:solidFill>
                  <a:schemeClr val="tx1"/>
                </a:solidFill>
                <a:miter lim="800000"/>
              </a:ln>
              <a:noFill/>
            </a:endParaRPr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83893CC1-DB76-A583-2C65-87F95ECBCE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5200" y="4572002"/>
            <a:ext cx="10261600" cy="1202995"/>
          </a:xfrm>
        </p:spPr>
        <p:txBody>
          <a:bodyPr>
            <a:normAutofit lnSpcReduction="10000"/>
          </a:bodyPr>
          <a:lstStyle/>
          <a:p>
            <a:pPr algn="l"/>
            <a:r>
              <a:rPr lang="zh-TW" altLang="en-US" sz="5400" dirty="0"/>
              <a:t>滇西反攻紀念活動</a:t>
            </a:r>
            <a:br>
              <a:rPr lang="zh-HK" altLang="en-US" sz="3200" dirty="0"/>
            </a:br>
            <a:endParaRPr lang="zh-HK" altLang="en-US" sz="3200" dirty="0"/>
          </a:p>
        </p:txBody>
      </p:sp>
    </p:spTree>
    <p:extLst>
      <p:ext uri="{BB962C8B-B14F-4D97-AF65-F5344CB8AC3E}">
        <p14:creationId xmlns:p14="http://schemas.microsoft.com/office/powerpoint/2010/main" val="41540943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500" advTm="10000">
        <p14:reveal/>
      </p:transition>
    </mc:Choice>
    <mc:Fallback xmlns="">
      <p:transition spd="slow" advTm="10000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48">
            <a:extLst>
              <a:ext uri="{FF2B5EF4-FFF2-40B4-BE49-F238E27FC236}">
                <a16:creationId xmlns:a16="http://schemas.microsoft.com/office/drawing/2014/main" id="{5BF4DF2C-F028-4921-9C23-41303F650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50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pic>
        <p:nvPicPr>
          <p:cNvPr id="11" name="圖片 10">
            <a:extLst>
              <a:ext uri="{FF2B5EF4-FFF2-40B4-BE49-F238E27FC236}">
                <a16:creationId xmlns:a16="http://schemas.microsoft.com/office/drawing/2014/main" id="{4ADC62B3-9874-A61A-45AC-47D096ACF15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212" r="147" b="-3"/>
          <a:stretch>
            <a:fillRect/>
          </a:stretch>
        </p:blipFill>
        <p:spPr>
          <a:xfrm>
            <a:off x="5800000" y="685800"/>
            <a:ext cx="5900000" cy="5486400"/>
          </a:xfrm>
          <a:prstGeom prst="roundRect">
            <a:avLst>
              <a:gd name="adj" fmla="val 3000"/>
            </a:avLst>
          </a:prstGeom>
        </p:spPr>
      </p:pic>
      <p:sp>
        <p:nvSpPr>
          <p:cNvPr id="2" name="標題 1">
            <a:extLst>
              <a:ext uri="{FF2B5EF4-FFF2-40B4-BE49-F238E27FC236}">
                <a16:creationId xmlns:a16="http://schemas.microsoft.com/office/drawing/2014/main" id="{BB749F73-162E-D10C-B211-01024F602D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0"/>
            <a:ext cx="4800600" cy="16002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zh-TW" altLang="en-US" sz="40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中華精忠慈善基金會</a:t>
            </a:r>
            <a:endParaRPr lang="en-US" altLang="zh-HK" sz="4000" b="1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0" name="Subtitle">
            <a:extLst>
              <a:ext uri="{FF2B5EF4-FFF2-40B4-BE49-F238E27FC236}">
                <a16:creationId xmlns:a16="http://schemas.microsoft.com/office/drawing/2014/main" id="{A1B2C3D4-E5F6-7890-ABCD-EF1234567890}"/>
              </a:ext>
            </a:extLst>
          </p:cNvPr>
          <p:cNvSpPr txBox="1"/>
          <p:nvPr/>
        </p:nvSpPr>
        <p:spPr>
          <a:xfrm>
            <a:off x="457200" y="2850000"/>
            <a:ext cx="4800600" cy="707886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rtlCol="0" anchor="t">
            <a:spAutoFit/>
          </a:bodyPr>
          <a:lstStyle/>
          <a:p>
            <a:pPr algn="l"/>
            <a:r>
              <a:rPr lang="zh-TW" altLang="en-US" sz="4000" kern="1200" dirty="0">
                <a:solidFill>
                  <a:srgbClr val="FFFFFF">
                    <a:alpha val="85000"/>
                  </a:srgbClr>
                </a:solidFill>
                <a:latin typeface="+mn-lt"/>
                <a:ea typeface="+mn-ea"/>
                <a:cs typeface="+mn-cs"/>
              </a:rPr>
              <a:t>滇西反攻紀念活動</a:t>
            </a:r>
          </a:p>
        </p:txBody>
      </p:sp>
      <p:sp>
        <p:nvSpPr>
          <p:cNvPr id="61" name="Description">
            <a:extLst>
              <a:ext uri="{FF2B5EF4-FFF2-40B4-BE49-F238E27FC236}">
                <a16:creationId xmlns:a16="http://schemas.microsoft.com/office/drawing/2014/main" id="{B2C3D4E5-F6A7-8901-BCDE-F12345678901}"/>
              </a:ext>
            </a:extLst>
          </p:cNvPr>
          <p:cNvSpPr txBox="1"/>
          <p:nvPr/>
        </p:nvSpPr>
        <p:spPr>
          <a:xfrm>
            <a:off x="457200" y="3700000"/>
            <a:ext cx="4800600" cy="1135375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rtlCol="0" anchor="t">
            <a:spAutoFit/>
          </a:bodyPr>
          <a:lstStyle/>
          <a:p>
            <a:pPr algn="l">
              <a:lnSpc>
                <a:spcPct val="150000"/>
              </a:lnSpc>
              <a:spcAft>
                <a:spcPts val="300"/>
              </a:spcAft>
            </a:pPr>
            <a:r>
              <a:rPr lang="zh-TW" altLang="en-US" sz="2400" kern="1200" dirty="0">
                <a:solidFill>
                  <a:srgbClr val="FFFFFF">
                    <a:alpha val="80000"/>
                  </a:srgbClr>
                </a:solidFill>
                <a:latin typeface="+mn-lt"/>
                <a:ea typeface="+mn-ea"/>
                <a:cs typeface="+mn-cs"/>
              </a:rPr>
              <a:t>紀念中國遠征軍滇西</a:t>
            </a:r>
            <a:r>
              <a:rPr lang="zh-TW" altLang="en-US" sz="2400" kern="1200">
                <a:solidFill>
                  <a:srgbClr val="FFFFFF">
                    <a:alpha val="80000"/>
                  </a:srgbClr>
                </a:solidFill>
                <a:latin typeface="+mn-lt"/>
                <a:ea typeface="+mn-ea"/>
                <a:cs typeface="+mn-cs"/>
              </a:rPr>
              <a:t>抗戰歷史</a:t>
            </a:r>
            <a:r>
              <a:rPr lang="zh-TW" altLang="en-US" sz="2400" kern="1200" dirty="0">
                <a:solidFill>
                  <a:srgbClr val="FFFFFF">
                    <a:alpha val="80000"/>
                  </a:srgbClr>
                </a:solidFill>
                <a:latin typeface="+mn-lt"/>
                <a:ea typeface="+mn-ea"/>
                <a:cs typeface="+mn-cs"/>
              </a:rPr>
              <a:t>，</a:t>
            </a:r>
            <a:r>
              <a:rPr lang="zh-TW" altLang="en-US" sz="2400" kern="1200">
                <a:solidFill>
                  <a:srgbClr val="FFFFFF">
                    <a:alpha val="80000"/>
                  </a:srgbClr>
                </a:solidFill>
                <a:latin typeface="+mn-lt"/>
                <a:ea typeface="+mn-ea"/>
                <a:cs typeface="+mn-cs"/>
              </a:rPr>
              <a:t>推動戰史保存與</a:t>
            </a:r>
            <a:r>
              <a:rPr lang="zh-TW" altLang="en-US" sz="2400" kern="1200" dirty="0">
                <a:solidFill>
                  <a:srgbClr val="FFFFFF">
                    <a:alpha val="80000"/>
                  </a:srgbClr>
                </a:solidFill>
                <a:latin typeface="+mn-lt"/>
                <a:ea typeface="+mn-ea"/>
                <a:cs typeface="+mn-cs"/>
              </a:rPr>
              <a:t>傳承</a:t>
            </a:r>
            <a:r>
              <a:rPr lang="zh-TW" altLang="en-US" sz="2400" kern="1200">
                <a:solidFill>
                  <a:srgbClr val="FFFFFF">
                    <a:alpha val="80000"/>
                  </a:srgbClr>
                </a:solidFill>
                <a:latin typeface="+mn-lt"/>
                <a:ea typeface="+mn-ea"/>
                <a:cs typeface="+mn-cs"/>
              </a:rPr>
              <a:t>。</a:t>
            </a:r>
            <a:r>
              <a:rPr lang="zh-TW" altLang="en-US" sz="1400" kern="1200" dirty="0">
                <a:solidFill>
                  <a:srgbClr val="FFFFFF">
                    <a:alpha val="80000"/>
                  </a:srgbClr>
                </a:solidFill>
                <a:latin typeface="+mn-lt"/>
                <a:ea typeface="+mn-ea"/>
                <a:cs typeface="+mn-cs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2043719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10000">
        <p14:reveal/>
      </p:transition>
    </mc:Choice>
    <mc:Fallback xmlns="">
      <p:transition spd="slow" advTm="1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840C6A03-A965-473C-ADDE-B0F1C5C5C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pic>
        <p:nvPicPr>
          <p:cNvPr id="9" name="內容版面配置區 8">
            <a:extLst>
              <a:ext uri="{FF2B5EF4-FFF2-40B4-BE49-F238E27FC236}">
                <a16:creationId xmlns:a16="http://schemas.microsoft.com/office/drawing/2014/main" id="{EEC0E2B9-3881-3190-75E2-F56F4879A7C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10" r="12172" b="-1"/>
          <a:stretch>
            <a:fillRect/>
          </a:stretch>
        </p:blipFill>
        <p:spPr>
          <a:xfrm>
            <a:off x="5800000" y="685800"/>
            <a:ext cx="5900000" cy="5486400"/>
          </a:xfrm>
          <a:prstGeom prst="roundRect">
            <a:avLst>
              <a:gd name="adj" fmla="val 3000"/>
            </a:avLst>
          </a:prstGeom>
        </p:spPr>
      </p:pic>
      <p:sp>
        <p:nvSpPr>
          <p:cNvPr id="2" name="標題 1">
            <a:extLst>
              <a:ext uri="{FF2B5EF4-FFF2-40B4-BE49-F238E27FC236}">
                <a16:creationId xmlns:a16="http://schemas.microsoft.com/office/drawing/2014/main" id="{35ED875F-0700-2D45-4FAA-9CDF2ADD0B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85800"/>
            <a:ext cx="4800600" cy="5000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zh-TW" altLang="en-US" sz="1800" kern="1200" dirty="0">
                <a:solidFill>
                  <a:srgbClr val="FFFFFF">
                    <a:alpha val="70000"/>
                  </a:srgbClr>
                </a:solidFill>
                <a:latin typeface="+mn-lt"/>
                <a:ea typeface="+mn-ea"/>
                <a:cs typeface="+mn-cs"/>
              </a:rPr>
              <a:t>中華精忠慈善基金會</a:t>
            </a:r>
          </a:p>
        </p:txBody>
      </p:sp>
      <p:sp>
        <p:nvSpPr>
          <p:cNvPr id="20" name="Content Placeholder 19">
            <a:extLst>
              <a:ext uri="{FF2B5EF4-FFF2-40B4-BE49-F238E27FC236}">
                <a16:creationId xmlns:a16="http://schemas.microsoft.com/office/drawing/2014/main" id="{DB90854D-C192-2C4E-69D4-96B9B248FF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000"/>
            <a:ext cx="4800600" cy="12000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 algn="l">
              <a:buNone/>
            </a:pPr>
            <a:r>
              <a:rPr lang="zh-TW" altLang="en-US" sz="4000" b="1" dirty="0">
                <a:solidFill>
                  <a:srgbClr val="FFFFFF"/>
                </a:solidFill>
              </a:rPr>
              <a:t>騰沖國殤墓園</a:t>
            </a:r>
          </a:p>
        </p:txBody>
      </p:sp>
      <p:sp>
        <p:nvSpPr>
          <p:cNvPr id="40" name="Description">
            <a:extLst>
              <a:ext uri="{FF2B5EF4-FFF2-40B4-BE49-F238E27FC236}">
                <a16:creationId xmlns:a16="http://schemas.microsoft.com/office/drawing/2014/main" id="{C3D4E5F6-A7B8-9012-CDEF-123456789012}"/>
              </a:ext>
            </a:extLst>
          </p:cNvPr>
          <p:cNvSpPr txBox="1"/>
          <p:nvPr/>
        </p:nvSpPr>
        <p:spPr>
          <a:xfrm>
            <a:off x="457200" y="3000000"/>
            <a:ext cx="4800600" cy="1515415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rtlCol="0" anchor="t">
            <a:spAutoFit/>
          </a:bodyPr>
          <a:lstStyle/>
          <a:p>
            <a:pPr algn="l">
              <a:lnSpc>
                <a:spcPct val="160000"/>
              </a:lnSpc>
            </a:pPr>
            <a:r>
              <a:rPr lang="zh-TW" altLang="en-US" sz="2000" kern="1200" dirty="0">
                <a:solidFill>
                  <a:srgbClr val="FFFFFF">
                    <a:alpha val="80000"/>
                  </a:srgbClr>
                </a:solidFill>
                <a:latin typeface="+mn-lt"/>
                <a:ea typeface="+mn-ea"/>
                <a:cs typeface="+mn-cs"/>
              </a:rPr>
              <a:t>騰沖市</a:t>
            </a:r>
            <a:r>
              <a:rPr lang="zh-TW" altLang="en-US" sz="2000" kern="1200">
                <a:solidFill>
                  <a:srgbClr val="FFFFFF">
                    <a:alpha val="80000"/>
                  </a:srgbClr>
                </a:solidFill>
                <a:latin typeface="+mn-lt"/>
                <a:ea typeface="+mn-ea"/>
                <a:cs typeface="+mn-cs"/>
              </a:rPr>
              <a:t>內</a:t>
            </a:r>
            <a:r>
              <a:rPr lang="zh-TW" altLang="en-US" sz="2000" kern="1200" dirty="0">
                <a:solidFill>
                  <a:srgbClr val="FFFFFF">
                    <a:alpha val="80000"/>
                  </a:srgbClr>
                </a:solidFill>
                <a:latin typeface="+mn-lt"/>
                <a:ea typeface="+mn-ea"/>
                <a:cs typeface="+mn-cs"/>
              </a:rPr>
              <a:t>中國</a:t>
            </a:r>
            <a:r>
              <a:rPr lang="zh-TW" altLang="en-US" sz="2000" kern="1200">
                <a:solidFill>
                  <a:srgbClr val="FFFFFF">
                    <a:alpha val="80000"/>
                  </a:srgbClr>
                </a:solidFill>
                <a:latin typeface="+mn-lt"/>
                <a:ea typeface="+mn-ea"/>
                <a:cs typeface="+mn-cs"/>
              </a:rPr>
              <a:t>現存</a:t>
            </a:r>
            <a:r>
              <a:rPr lang="zh-TW" altLang="en-US" sz="2000" kern="1200" dirty="0">
                <a:solidFill>
                  <a:srgbClr val="FFFFFF">
                    <a:alpha val="80000"/>
                  </a:srgbClr>
                </a:solidFill>
                <a:latin typeface="+mn-lt"/>
                <a:ea typeface="+mn-ea"/>
                <a:cs typeface="+mn-cs"/>
              </a:rPr>
              <a:t>最大的</a:t>
            </a:r>
            <a:r>
              <a:rPr lang="zh-TW" altLang="en-US" sz="2000" kern="1200">
                <a:solidFill>
                  <a:srgbClr val="FFFFFF">
                    <a:alpha val="80000"/>
                  </a:srgbClr>
                </a:solidFill>
                <a:latin typeface="+mn-lt"/>
                <a:ea typeface="+mn-ea"/>
                <a:cs typeface="+mn-cs"/>
              </a:rPr>
              <a:t>抗戰陣亡將士墓園，安葬</a:t>
            </a:r>
            <a:r>
              <a:rPr lang="zh-TW" altLang="en-US" sz="2000" kern="1200" dirty="0">
                <a:solidFill>
                  <a:srgbClr val="FFFFFF">
                    <a:alpha val="80000"/>
                  </a:srgbClr>
                </a:solidFill>
                <a:latin typeface="+mn-lt"/>
                <a:ea typeface="+mn-ea"/>
                <a:cs typeface="+mn-cs"/>
              </a:rPr>
              <a:t>滇西抗戰</a:t>
            </a:r>
            <a:r>
              <a:rPr lang="zh-TW" altLang="en-US" sz="2000" kern="1200">
                <a:solidFill>
                  <a:srgbClr val="FFFFFF">
                    <a:alpha val="80000"/>
                  </a:srgbClr>
                </a:solidFill>
                <a:latin typeface="+mn-lt"/>
                <a:ea typeface="+mn-ea"/>
                <a:cs typeface="+mn-cs"/>
              </a:rPr>
              <a:t>中犧牲</a:t>
            </a:r>
            <a:r>
              <a:rPr lang="zh-TW" altLang="en-US" sz="2000" kern="1200" dirty="0">
                <a:solidFill>
                  <a:srgbClr val="FFFFFF">
                    <a:alpha val="80000"/>
                  </a:srgbClr>
                </a:solidFill>
                <a:latin typeface="+mn-lt"/>
                <a:ea typeface="+mn-ea"/>
                <a:cs typeface="+mn-cs"/>
              </a:rPr>
              <a:t>的遠征軍</a:t>
            </a:r>
            <a:r>
              <a:rPr lang="zh-TW" altLang="en-US" sz="2000" kern="1200">
                <a:solidFill>
                  <a:srgbClr val="FFFFFF">
                    <a:alpha val="80000"/>
                  </a:srgbClr>
                </a:solidFill>
                <a:latin typeface="+mn-lt"/>
                <a:ea typeface="+mn-ea"/>
                <a:cs typeface="+mn-cs"/>
              </a:rPr>
              <a:t>官兵。</a:t>
            </a:r>
            <a:r>
              <a:rPr lang="zh-TW" altLang="en-US" sz="2000" kern="1200" dirty="0">
                <a:solidFill>
                  <a:srgbClr val="FFFFFF">
                    <a:alpha val="80000"/>
                  </a:srgbClr>
                </a:solidFill>
                <a:latin typeface="+mn-lt"/>
                <a:ea typeface="+mn-ea"/>
                <a:cs typeface="+mn-cs"/>
              </a:rPr>
              <a:t>正門匾額「碧血千秋」</a:t>
            </a:r>
            <a:r>
              <a:rPr lang="zh-TW" altLang="en-US" sz="2000" kern="1200">
                <a:solidFill>
                  <a:srgbClr val="FFFFFF">
                    <a:alpha val="80000"/>
                  </a:srgbClr>
                </a:solidFill>
                <a:latin typeface="+mn-lt"/>
                <a:ea typeface="+mn-ea"/>
                <a:cs typeface="+mn-cs"/>
              </a:rPr>
              <a:t>為</a:t>
            </a:r>
            <a:r>
              <a:rPr lang="zh-TW" altLang="en-US" sz="2000" kern="1200" dirty="0">
                <a:solidFill>
                  <a:srgbClr val="FFFFFF">
                    <a:alpha val="80000"/>
                  </a:srgbClr>
                </a:solidFill>
                <a:latin typeface="+mn-lt"/>
                <a:ea typeface="+mn-ea"/>
                <a:cs typeface="+mn-cs"/>
              </a:rPr>
              <a:t>蔣中正</a:t>
            </a:r>
            <a:r>
              <a:rPr lang="zh-TW" altLang="en-US" sz="2000" kern="1200">
                <a:solidFill>
                  <a:srgbClr val="FFFFFF">
                    <a:alpha val="80000"/>
                  </a:srgbClr>
                </a:solidFill>
                <a:latin typeface="+mn-lt"/>
                <a:ea typeface="+mn-ea"/>
                <a:cs typeface="+mn-cs"/>
              </a:rPr>
              <a:t>所題</a:t>
            </a:r>
            <a:r>
              <a:rPr lang="zh-TW" altLang="en-US" sz="2000" kern="1200" dirty="0">
                <a:solidFill>
                  <a:srgbClr val="FFFFFF">
                    <a:alpha val="80000"/>
                  </a:srgbClr>
                </a:solidFill>
                <a:latin typeface="+mn-lt"/>
                <a:ea typeface="+mn-ea"/>
                <a:cs typeface="+mn-cs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1307869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10000">
        <p14:reveal/>
      </p:transition>
    </mc:Choice>
    <mc:Fallback xmlns="">
      <p:transition spd="slow" advTm="1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10" name="Rectangle 4109">
            <a:extLst>
              <a:ext uri="{FF2B5EF4-FFF2-40B4-BE49-F238E27FC236}">
                <a16:creationId xmlns:a16="http://schemas.microsoft.com/office/drawing/2014/main" id="{5BF4DF2C-F028-4921-9C23-41303F650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2" name="Rectangle 4111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標題 1">
            <a:extLst>
              <a:ext uri="{FF2B5EF4-FFF2-40B4-BE49-F238E27FC236}">
                <a16:creationId xmlns:a16="http://schemas.microsoft.com/office/drawing/2014/main" id="{C763D288-4D60-2747-A4AA-99EEF0B675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486" y="1598246"/>
            <a:ext cx="4824348" cy="116440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TW" alt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中華精忠慈善基金會</a:t>
            </a:r>
            <a:endParaRPr lang="en-US" altLang="zh-HK" sz="40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102" name="Content Placeholder 4101">
            <a:extLst>
              <a:ext uri="{FF2B5EF4-FFF2-40B4-BE49-F238E27FC236}">
                <a16:creationId xmlns:a16="http://schemas.microsoft.com/office/drawing/2014/main" id="{F34032C2-012A-9B8A-797E-309D0EAE81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5350213"/>
            <a:ext cx="4412417" cy="103153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r">
              <a:buNone/>
            </a:pPr>
            <a:r>
              <a:rPr lang="zh-TW" altLang="en-US" sz="60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衛立煌將軍</a:t>
            </a:r>
            <a:endParaRPr lang="en-US" sz="6000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  <p:cxnSp>
        <p:nvCxnSpPr>
          <p:cNvPr id="4114" name="Straight Connector 4113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>
            <a:extLst>
              <a:ext uri="{FF2B5EF4-FFF2-40B4-BE49-F238E27FC236}">
                <a16:creationId xmlns:a16="http://schemas.microsoft.com/office/drawing/2014/main" id="{4C6DD762-53BC-55F5-39AC-365C8A73FC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61472" y="1598246"/>
            <a:ext cx="5315038" cy="4719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116" name="Group 4115">
            <a:extLst>
              <a:ext uri="{FF2B5EF4-FFF2-40B4-BE49-F238E27FC236}">
                <a16:creationId xmlns:a16="http://schemas.microsoft.com/office/drawing/2014/main" id="{892B7B61-D701-474B-AE8F-EA238B550A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512034" y="1267063"/>
            <a:ext cx="368480" cy="519967"/>
            <a:chOff x="11512034" y="1267063"/>
            <a:chExt cx="368480" cy="519967"/>
          </a:xfrm>
          <a:solidFill>
            <a:srgbClr val="FFFFFF"/>
          </a:solidFill>
        </p:grpSpPr>
        <p:sp>
          <p:nvSpPr>
            <p:cNvPr id="4117" name="Graphic 17">
              <a:extLst>
                <a:ext uri="{FF2B5EF4-FFF2-40B4-BE49-F238E27FC236}">
                  <a16:creationId xmlns:a16="http://schemas.microsoft.com/office/drawing/2014/main" id="{B71758F4-3F46-45DA-8AC5-4E508DA080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12034" y="1267063"/>
              <a:ext cx="139037" cy="139039"/>
            </a:xfrm>
            <a:custGeom>
              <a:avLst/>
              <a:gdLst>
                <a:gd name="connsiteX0" fmla="*/ 129600 w 139037"/>
                <a:gd name="connsiteY0" fmla="*/ 60082 h 139039"/>
                <a:gd name="connsiteX1" fmla="*/ 78955 w 139037"/>
                <a:gd name="connsiteY1" fmla="*/ 60082 h 139039"/>
                <a:gd name="connsiteX2" fmla="*/ 78955 w 139037"/>
                <a:gd name="connsiteY2" fmla="*/ 9437 h 139039"/>
                <a:gd name="connsiteX3" fmla="*/ 69519 w 139037"/>
                <a:gd name="connsiteY3" fmla="*/ 0 h 139039"/>
                <a:gd name="connsiteX4" fmla="*/ 60082 w 139037"/>
                <a:gd name="connsiteY4" fmla="*/ 9437 h 139039"/>
                <a:gd name="connsiteX5" fmla="*/ 60082 w 139037"/>
                <a:gd name="connsiteY5" fmla="*/ 60082 h 139039"/>
                <a:gd name="connsiteX6" fmla="*/ 9437 w 139037"/>
                <a:gd name="connsiteY6" fmla="*/ 60082 h 139039"/>
                <a:gd name="connsiteX7" fmla="*/ 0 w 139037"/>
                <a:gd name="connsiteY7" fmla="*/ 69520 h 139039"/>
                <a:gd name="connsiteX8" fmla="*/ 9437 w 139037"/>
                <a:gd name="connsiteY8" fmla="*/ 78957 h 139039"/>
                <a:gd name="connsiteX9" fmla="*/ 60082 w 139037"/>
                <a:gd name="connsiteY9" fmla="*/ 78957 h 139039"/>
                <a:gd name="connsiteX10" fmla="*/ 60082 w 139037"/>
                <a:gd name="connsiteY10" fmla="*/ 129602 h 139039"/>
                <a:gd name="connsiteX11" fmla="*/ 69519 w 139037"/>
                <a:gd name="connsiteY11" fmla="*/ 139039 h 139039"/>
                <a:gd name="connsiteX12" fmla="*/ 78955 w 139037"/>
                <a:gd name="connsiteY12" fmla="*/ 129602 h 139039"/>
                <a:gd name="connsiteX13" fmla="*/ 78955 w 139037"/>
                <a:gd name="connsiteY13" fmla="*/ 78957 h 139039"/>
                <a:gd name="connsiteX14" fmla="*/ 129600 w 139037"/>
                <a:gd name="connsiteY14" fmla="*/ 78957 h 139039"/>
                <a:gd name="connsiteX15" fmla="*/ 139037 w 139037"/>
                <a:gd name="connsiteY15" fmla="*/ 69520 h 139039"/>
                <a:gd name="connsiteX16" fmla="*/ 129600 w 139037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7" h="139039">
                  <a:moveTo>
                    <a:pt x="129600" y="60082"/>
                  </a:moveTo>
                  <a:lnTo>
                    <a:pt x="78955" y="60082"/>
                  </a:lnTo>
                  <a:lnTo>
                    <a:pt x="78955" y="9437"/>
                  </a:lnTo>
                  <a:cubicBezTo>
                    <a:pt x="78955" y="4225"/>
                    <a:pt x="74730" y="0"/>
                    <a:pt x="69519" y="0"/>
                  </a:cubicBezTo>
                  <a:cubicBezTo>
                    <a:pt x="64307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7" y="139039"/>
                    <a:pt x="69519" y="139039"/>
                  </a:cubicBezTo>
                  <a:cubicBezTo>
                    <a:pt x="74730" y="139039"/>
                    <a:pt x="78955" y="134814"/>
                    <a:pt x="78955" y="129602"/>
                  </a:cubicBezTo>
                  <a:lnTo>
                    <a:pt x="78955" y="78957"/>
                  </a:lnTo>
                  <a:lnTo>
                    <a:pt x="129600" y="78957"/>
                  </a:lnTo>
                  <a:cubicBezTo>
                    <a:pt x="134812" y="78957"/>
                    <a:pt x="139037" y="74731"/>
                    <a:pt x="139037" y="69520"/>
                  </a:cubicBezTo>
                  <a:cubicBezTo>
                    <a:pt x="139037" y="64308"/>
                    <a:pt x="134812" y="60082"/>
                    <a:pt x="129600" y="60082"/>
                  </a:cubicBezTo>
                  <a:close/>
                </a:path>
              </a:pathLst>
            </a:custGeom>
            <a:grpFill/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4118" name="Graphic 21">
              <a:extLst>
                <a:ext uri="{FF2B5EF4-FFF2-40B4-BE49-F238E27FC236}">
                  <a16:creationId xmlns:a16="http://schemas.microsoft.com/office/drawing/2014/main" id="{8D61482F-F3C5-4D66-8C5D-C6BBE3E12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2801" y="1659316"/>
              <a:ext cx="127713" cy="127714"/>
            </a:xfrm>
            <a:custGeom>
              <a:avLst/>
              <a:gdLst>
                <a:gd name="connsiteX0" fmla="*/ 63857 w 127713"/>
                <a:gd name="connsiteY0" fmla="*/ 18874 h 127714"/>
                <a:gd name="connsiteX1" fmla="*/ 108839 w 127713"/>
                <a:gd name="connsiteY1" fmla="*/ 63857 h 127714"/>
                <a:gd name="connsiteX2" fmla="*/ 63857 w 127713"/>
                <a:gd name="connsiteY2" fmla="*/ 108840 h 127714"/>
                <a:gd name="connsiteX3" fmla="*/ 18874 w 127713"/>
                <a:gd name="connsiteY3" fmla="*/ 63857 h 127714"/>
                <a:gd name="connsiteX4" fmla="*/ 63857 w 127713"/>
                <a:gd name="connsiteY4" fmla="*/ 18874 h 127714"/>
                <a:gd name="connsiteX5" fmla="*/ 63857 w 127713"/>
                <a:gd name="connsiteY5" fmla="*/ 0 h 127714"/>
                <a:gd name="connsiteX6" fmla="*/ 0 w 127713"/>
                <a:gd name="connsiteY6" fmla="*/ 63857 h 127714"/>
                <a:gd name="connsiteX7" fmla="*/ 63857 w 127713"/>
                <a:gd name="connsiteY7" fmla="*/ 127714 h 127714"/>
                <a:gd name="connsiteX8" fmla="*/ 127713 w 127713"/>
                <a:gd name="connsiteY8" fmla="*/ 63857 h 127714"/>
                <a:gd name="connsiteX9" fmla="*/ 63857 w 127713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3" h="127714">
                  <a:moveTo>
                    <a:pt x="63857" y="18874"/>
                  </a:moveTo>
                  <a:cubicBezTo>
                    <a:pt x="88700" y="18874"/>
                    <a:pt x="108839" y="39014"/>
                    <a:pt x="108839" y="63857"/>
                  </a:cubicBezTo>
                  <a:cubicBezTo>
                    <a:pt x="108839" y="88700"/>
                    <a:pt x="88700" y="108840"/>
                    <a:pt x="63857" y="108840"/>
                  </a:cubicBezTo>
                  <a:cubicBezTo>
                    <a:pt x="39013" y="108840"/>
                    <a:pt x="18874" y="88700"/>
                    <a:pt x="18874" y="63857"/>
                  </a:cubicBezTo>
                  <a:cubicBezTo>
                    <a:pt x="18898" y="39024"/>
                    <a:pt x="39023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3" y="99124"/>
                    <a:pt x="127713" y="63857"/>
                  </a:cubicBezTo>
                  <a:cubicBezTo>
                    <a:pt x="127713" y="28590"/>
                    <a:pt x="99124" y="0"/>
                    <a:pt x="63857" y="0"/>
                  </a:cubicBezTo>
                  <a:close/>
                </a:path>
              </a:pathLst>
            </a:custGeom>
            <a:grpFill/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832938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10000">
        <p14:reveal/>
      </p:transition>
    </mc:Choice>
    <mc:Fallback xmlns="">
      <p:transition spd="slow" advTm="10000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38" name="Rectangle 5137">
            <a:extLst>
              <a:ext uri="{FF2B5EF4-FFF2-40B4-BE49-F238E27FC236}">
                <a16:creationId xmlns:a16="http://schemas.microsoft.com/office/drawing/2014/main" id="{840C6A03-A965-473C-ADDE-B0F1C5C5C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40" name="Rectangle 5139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標題 1">
            <a:extLst>
              <a:ext uri="{FF2B5EF4-FFF2-40B4-BE49-F238E27FC236}">
                <a16:creationId xmlns:a16="http://schemas.microsoft.com/office/drawing/2014/main" id="{3EC6897C-1B01-3C9B-D907-8ECE1631F3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285" y="1598247"/>
            <a:ext cx="5047019" cy="85312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TW" altLang="en-US" sz="4000" dirty="0">
                <a:solidFill>
                  <a:srgbClr val="FFFFFF"/>
                </a:solidFill>
              </a:rPr>
              <a:t>中華精忠慈善基金會</a:t>
            </a:r>
            <a:endParaRPr lang="en-US" altLang="zh-HK" sz="4000" dirty="0">
              <a:solidFill>
                <a:srgbClr val="FFFFFF"/>
              </a:solidFill>
            </a:endParaRPr>
          </a:p>
        </p:txBody>
      </p:sp>
      <p:sp>
        <p:nvSpPr>
          <p:cNvPr id="5126" name="Content Placeholder 5125">
            <a:extLst>
              <a:ext uri="{FF2B5EF4-FFF2-40B4-BE49-F238E27FC236}">
                <a16:creationId xmlns:a16="http://schemas.microsoft.com/office/drawing/2014/main" id="{8522C768-96B8-B1B9-48F2-1C9F8BC483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5350213"/>
            <a:ext cx="4412417" cy="103153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r">
              <a:buNone/>
            </a:pPr>
            <a:r>
              <a:rPr lang="zh-TW" altLang="en-US" sz="6000" dirty="0">
                <a:solidFill>
                  <a:srgbClr val="FFFFFF"/>
                </a:solidFill>
              </a:rPr>
              <a:t>宋希濂將軍</a:t>
            </a:r>
            <a:endParaRPr lang="en-US" sz="6000" dirty="0">
              <a:solidFill>
                <a:srgbClr val="FFFFFF"/>
              </a:solidFill>
            </a:endParaRPr>
          </a:p>
        </p:txBody>
      </p:sp>
      <p:sp>
        <p:nvSpPr>
          <p:cNvPr id="5142" name="!!plus graphic">
            <a:extLst>
              <a:ext uri="{FF2B5EF4-FFF2-40B4-BE49-F238E27FC236}">
                <a16:creationId xmlns:a16="http://schemas.microsoft.com/office/drawing/2014/main" id="{B71758F4-3F46-45DA-8AC5-4E508DA08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12034" y="1267063"/>
            <a:ext cx="139037" cy="139039"/>
          </a:xfrm>
          <a:custGeom>
            <a:avLst/>
            <a:gdLst>
              <a:gd name="connsiteX0" fmla="*/ 129600 w 139037"/>
              <a:gd name="connsiteY0" fmla="*/ 60082 h 139039"/>
              <a:gd name="connsiteX1" fmla="*/ 78955 w 139037"/>
              <a:gd name="connsiteY1" fmla="*/ 60082 h 139039"/>
              <a:gd name="connsiteX2" fmla="*/ 78955 w 139037"/>
              <a:gd name="connsiteY2" fmla="*/ 9437 h 139039"/>
              <a:gd name="connsiteX3" fmla="*/ 69519 w 139037"/>
              <a:gd name="connsiteY3" fmla="*/ 0 h 139039"/>
              <a:gd name="connsiteX4" fmla="*/ 60082 w 139037"/>
              <a:gd name="connsiteY4" fmla="*/ 9437 h 139039"/>
              <a:gd name="connsiteX5" fmla="*/ 60082 w 139037"/>
              <a:gd name="connsiteY5" fmla="*/ 60082 h 139039"/>
              <a:gd name="connsiteX6" fmla="*/ 9437 w 139037"/>
              <a:gd name="connsiteY6" fmla="*/ 60082 h 139039"/>
              <a:gd name="connsiteX7" fmla="*/ 0 w 139037"/>
              <a:gd name="connsiteY7" fmla="*/ 69520 h 139039"/>
              <a:gd name="connsiteX8" fmla="*/ 9437 w 139037"/>
              <a:gd name="connsiteY8" fmla="*/ 78957 h 139039"/>
              <a:gd name="connsiteX9" fmla="*/ 60082 w 139037"/>
              <a:gd name="connsiteY9" fmla="*/ 78957 h 139039"/>
              <a:gd name="connsiteX10" fmla="*/ 60082 w 139037"/>
              <a:gd name="connsiteY10" fmla="*/ 129602 h 139039"/>
              <a:gd name="connsiteX11" fmla="*/ 69519 w 139037"/>
              <a:gd name="connsiteY11" fmla="*/ 139039 h 139039"/>
              <a:gd name="connsiteX12" fmla="*/ 78955 w 139037"/>
              <a:gd name="connsiteY12" fmla="*/ 129602 h 139039"/>
              <a:gd name="connsiteX13" fmla="*/ 78955 w 139037"/>
              <a:gd name="connsiteY13" fmla="*/ 78957 h 139039"/>
              <a:gd name="connsiteX14" fmla="*/ 129600 w 139037"/>
              <a:gd name="connsiteY14" fmla="*/ 78957 h 139039"/>
              <a:gd name="connsiteX15" fmla="*/ 139037 w 139037"/>
              <a:gd name="connsiteY15" fmla="*/ 69520 h 139039"/>
              <a:gd name="connsiteX16" fmla="*/ 129600 w 139037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7" h="139039">
                <a:moveTo>
                  <a:pt x="129600" y="60082"/>
                </a:moveTo>
                <a:lnTo>
                  <a:pt x="78955" y="60082"/>
                </a:lnTo>
                <a:lnTo>
                  <a:pt x="78955" y="9437"/>
                </a:lnTo>
                <a:cubicBezTo>
                  <a:pt x="78955" y="4225"/>
                  <a:pt x="74730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7" y="139039"/>
                  <a:pt x="69519" y="139039"/>
                </a:cubicBezTo>
                <a:cubicBezTo>
                  <a:pt x="74730" y="139039"/>
                  <a:pt x="78955" y="134814"/>
                  <a:pt x="78955" y="129602"/>
                </a:cubicBezTo>
                <a:lnTo>
                  <a:pt x="78955" y="78957"/>
                </a:lnTo>
                <a:lnTo>
                  <a:pt x="129600" y="78957"/>
                </a:lnTo>
                <a:cubicBezTo>
                  <a:pt x="134812" y="78957"/>
                  <a:pt x="139037" y="74731"/>
                  <a:pt x="139037" y="69520"/>
                </a:cubicBezTo>
                <a:cubicBezTo>
                  <a:pt x="139037" y="64308"/>
                  <a:pt x="134812" y="60082"/>
                  <a:pt x="129600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5144" name="!!Straight Connector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98246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2" name="Picture 2">
            <a:extLst>
              <a:ext uri="{FF2B5EF4-FFF2-40B4-BE49-F238E27FC236}">
                <a16:creationId xmlns:a16="http://schemas.microsoft.com/office/drawing/2014/main" id="{9D28D84B-81C6-D310-A379-4F34001755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80" r="-2" b="29159"/>
          <a:stretch>
            <a:fillRect/>
          </a:stretch>
        </p:blipFill>
        <p:spPr bwMode="auto">
          <a:xfrm>
            <a:off x="5986926" y="1598246"/>
            <a:ext cx="5569864" cy="4783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46" name="!!circle graphic">
            <a:extLst>
              <a:ext uri="{FF2B5EF4-FFF2-40B4-BE49-F238E27FC236}">
                <a16:creationId xmlns:a16="http://schemas.microsoft.com/office/drawing/2014/main" id="{8D61482F-F3C5-4D66-8C5D-C6BBE3E12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52801" y="1659316"/>
            <a:ext cx="127713" cy="127714"/>
          </a:xfrm>
          <a:custGeom>
            <a:avLst/>
            <a:gdLst>
              <a:gd name="connsiteX0" fmla="*/ 63857 w 127713"/>
              <a:gd name="connsiteY0" fmla="*/ 18874 h 127714"/>
              <a:gd name="connsiteX1" fmla="*/ 108839 w 127713"/>
              <a:gd name="connsiteY1" fmla="*/ 63857 h 127714"/>
              <a:gd name="connsiteX2" fmla="*/ 63857 w 127713"/>
              <a:gd name="connsiteY2" fmla="*/ 108840 h 127714"/>
              <a:gd name="connsiteX3" fmla="*/ 18874 w 127713"/>
              <a:gd name="connsiteY3" fmla="*/ 63857 h 127714"/>
              <a:gd name="connsiteX4" fmla="*/ 63857 w 127713"/>
              <a:gd name="connsiteY4" fmla="*/ 18874 h 127714"/>
              <a:gd name="connsiteX5" fmla="*/ 63857 w 127713"/>
              <a:gd name="connsiteY5" fmla="*/ 0 h 127714"/>
              <a:gd name="connsiteX6" fmla="*/ 0 w 127713"/>
              <a:gd name="connsiteY6" fmla="*/ 63857 h 127714"/>
              <a:gd name="connsiteX7" fmla="*/ 63857 w 127713"/>
              <a:gd name="connsiteY7" fmla="*/ 127714 h 127714"/>
              <a:gd name="connsiteX8" fmla="*/ 127713 w 127713"/>
              <a:gd name="connsiteY8" fmla="*/ 63857 h 127714"/>
              <a:gd name="connsiteX9" fmla="*/ 63857 w 127713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4">
                <a:moveTo>
                  <a:pt x="63857" y="18874"/>
                </a:moveTo>
                <a:cubicBezTo>
                  <a:pt x="88700" y="18874"/>
                  <a:pt x="108839" y="39014"/>
                  <a:pt x="108839" y="63857"/>
                </a:cubicBezTo>
                <a:cubicBezTo>
                  <a:pt x="108839" y="88700"/>
                  <a:pt x="88700" y="108840"/>
                  <a:pt x="63857" y="108840"/>
                </a:cubicBezTo>
                <a:cubicBezTo>
                  <a:pt x="39013" y="108840"/>
                  <a:pt x="18874" y="88700"/>
                  <a:pt x="18874" y="63857"/>
                </a:cubicBezTo>
                <a:cubicBezTo>
                  <a:pt x="18898" y="39024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4590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10000">
        <p14:reveal/>
      </p:transition>
    </mc:Choice>
    <mc:Fallback xmlns="">
      <p:transition spd="slow" advTm="1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1DDEE22-7297-6519-D1B5-0D37DB9EA9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38" name="Rectangle 5137">
            <a:extLst>
              <a:ext uri="{FF2B5EF4-FFF2-40B4-BE49-F238E27FC236}">
                <a16:creationId xmlns:a16="http://schemas.microsoft.com/office/drawing/2014/main" id="{ECDDEC9D-DA46-29FD-1876-85A9ECA07D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40" name="Rectangle 5139">
            <a:extLst>
              <a:ext uri="{FF2B5EF4-FFF2-40B4-BE49-F238E27FC236}">
                <a16:creationId xmlns:a16="http://schemas.microsoft.com/office/drawing/2014/main" id="{09945A30-BE28-4E94-7347-95C0B3E4BD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標題 1">
            <a:extLst>
              <a:ext uri="{FF2B5EF4-FFF2-40B4-BE49-F238E27FC236}">
                <a16:creationId xmlns:a16="http://schemas.microsoft.com/office/drawing/2014/main" id="{77024B8D-C03B-3F80-9CAA-D9623F56E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486" y="756327"/>
            <a:ext cx="4824349" cy="64977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TW" altLang="en-US" sz="4000" dirty="0">
                <a:solidFill>
                  <a:srgbClr val="FFFFFF"/>
                </a:solidFill>
              </a:rPr>
              <a:t>中華精忠慈善基金會</a:t>
            </a:r>
            <a:endParaRPr lang="en-US" altLang="zh-HK" sz="4000" dirty="0">
              <a:solidFill>
                <a:srgbClr val="FFFFFF"/>
              </a:solidFill>
            </a:endParaRPr>
          </a:p>
        </p:txBody>
      </p:sp>
      <p:sp>
        <p:nvSpPr>
          <p:cNvPr id="5126" name="Content Placeholder 5125">
            <a:extLst>
              <a:ext uri="{FF2B5EF4-FFF2-40B4-BE49-F238E27FC236}">
                <a16:creationId xmlns:a16="http://schemas.microsoft.com/office/drawing/2014/main" id="{A5C5A283-DEC4-072C-3D21-E9937C03A0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59316"/>
            <a:ext cx="4412417" cy="4722435"/>
          </a:xfrm>
        </p:spPr>
        <p:txBody>
          <a:bodyPr vert="horz" lIns="91440" tIns="45720" rIns="91440" bIns="45720" rtlCol="0">
            <a:normAutofit fontScale="40000" lnSpcReduction="20000"/>
          </a:bodyPr>
          <a:lstStyle/>
          <a:p>
            <a:pPr marL="0" indent="0">
              <a:buNone/>
            </a:pPr>
            <a:r>
              <a:rPr lang="zh-TW" altLang="en-US" sz="12300" dirty="0">
                <a:solidFill>
                  <a:srgbClr val="FFFFFF"/>
                </a:solidFill>
              </a:rPr>
              <a:t>戴安瀾將軍</a:t>
            </a:r>
          </a:p>
          <a:p>
            <a:pPr marL="0" indent="0">
              <a:buNone/>
            </a:pPr>
            <a:r>
              <a:rPr lang="zh-TW" altLang="en-US" sz="5000" dirty="0">
                <a:solidFill>
                  <a:srgbClr val="FFFFFF"/>
                </a:solidFill>
              </a:rPr>
              <a:t>「余此次奉命固守同古，因上面大計</a:t>
            </a:r>
          </a:p>
          <a:p>
            <a:pPr marL="0" indent="0">
              <a:buNone/>
            </a:pPr>
            <a:r>
              <a:rPr lang="zh-TW" altLang="en-US" sz="5000" dirty="0">
                <a:solidFill>
                  <a:srgbClr val="FFFFFF"/>
                </a:solidFill>
              </a:rPr>
              <a:t>未定，後方聯絡過遠，敵人行動又快，</a:t>
            </a:r>
          </a:p>
          <a:p>
            <a:pPr marL="0" indent="0">
              <a:buNone/>
            </a:pPr>
            <a:r>
              <a:rPr lang="zh-TW" altLang="en-US" sz="5000" dirty="0">
                <a:solidFill>
                  <a:srgbClr val="FFFFFF"/>
                </a:solidFill>
              </a:rPr>
              <a:t>現在孤軍奮鬥，決心全部犧牲，以報國</a:t>
            </a:r>
          </a:p>
          <a:p>
            <a:pPr marL="0" indent="0">
              <a:buNone/>
            </a:pPr>
            <a:r>
              <a:rPr lang="zh-TW" altLang="en-US" sz="5000" dirty="0">
                <a:solidFill>
                  <a:srgbClr val="FFFFFF"/>
                </a:solidFill>
              </a:rPr>
              <a:t>家養育。為國戰死，事極光榮。」他帶</a:t>
            </a:r>
          </a:p>
          <a:p>
            <a:pPr marL="0" indent="0">
              <a:buNone/>
            </a:pPr>
            <a:r>
              <a:rPr lang="zh-TW" altLang="en-US" sz="5000" dirty="0">
                <a:solidFill>
                  <a:srgbClr val="FFFFFF"/>
                </a:solidFill>
              </a:rPr>
              <a:t>頭立下遺囑：</a:t>
            </a:r>
          </a:p>
          <a:p>
            <a:pPr marL="0" indent="0">
              <a:buNone/>
            </a:pPr>
            <a:endParaRPr lang="zh-TW" altLang="en-US" sz="50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zh-TW" altLang="en-US" sz="5000" dirty="0">
                <a:solidFill>
                  <a:srgbClr val="FFFFFF"/>
                </a:solidFill>
              </a:rPr>
              <a:t>「只要還有一兵一卒，亦需堅守到底。</a:t>
            </a:r>
          </a:p>
          <a:p>
            <a:pPr marL="0" indent="0">
              <a:buNone/>
            </a:pPr>
            <a:r>
              <a:rPr lang="zh-TW" altLang="en-US" sz="5000" dirty="0">
                <a:solidFill>
                  <a:srgbClr val="FFFFFF"/>
                </a:solidFill>
              </a:rPr>
              <a:t>如本師長戰死，以副師長代之，副師</a:t>
            </a:r>
          </a:p>
          <a:p>
            <a:pPr marL="0" indent="0">
              <a:buNone/>
            </a:pPr>
            <a:r>
              <a:rPr lang="zh-TW" altLang="en-US" sz="5000" dirty="0">
                <a:solidFill>
                  <a:srgbClr val="FFFFFF"/>
                </a:solidFill>
              </a:rPr>
              <a:t>長戰死以參謀長代之。參謀長戰死，以</a:t>
            </a:r>
            <a:endParaRPr lang="en-US" altLang="zh-TW" sz="50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zh-TW" altLang="en-US" sz="5000" dirty="0">
                <a:solidFill>
                  <a:srgbClr val="FFFFFF"/>
                </a:solidFill>
              </a:rPr>
              <a:t>某某團長代之。</a:t>
            </a:r>
          </a:p>
          <a:p>
            <a:pPr marL="0" indent="0">
              <a:buNone/>
            </a:pPr>
            <a:endParaRPr lang="en-US" sz="4000" dirty="0">
              <a:solidFill>
                <a:srgbClr val="FFFFFF"/>
              </a:solidFill>
            </a:endParaRPr>
          </a:p>
        </p:txBody>
      </p:sp>
      <p:sp>
        <p:nvSpPr>
          <p:cNvPr id="5142" name="!!plus graphic">
            <a:extLst>
              <a:ext uri="{FF2B5EF4-FFF2-40B4-BE49-F238E27FC236}">
                <a16:creationId xmlns:a16="http://schemas.microsoft.com/office/drawing/2014/main" id="{4DC5CDEF-79BA-3A90-7661-06011FD0A9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12034" y="1267063"/>
            <a:ext cx="139037" cy="139039"/>
          </a:xfrm>
          <a:custGeom>
            <a:avLst/>
            <a:gdLst>
              <a:gd name="connsiteX0" fmla="*/ 129600 w 139037"/>
              <a:gd name="connsiteY0" fmla="*/ 60082 h 139039"/>
              <a:gd name="connsiteX1" fmla="*/ 78955 w 139037"/>
              <a:gd name="connsiteY1" fmla="*/ 60082 h 139039"/>
              <a:gd name="connsiteX2" fmla="*/ 78955 w 139037"/>
              <a:gd name="connsiteY2" fmla="*/ 9437 h 139039"/>
              <a:gd name="connsiteX3" fmla="*/ 69519 w 139037"/>
              <a:gd name="connsiteY3" fmla="*/ 0 h 139039"/>
              <a:gd name="connsiteX4" fmla="*/ 60082 w 139037"/>
              <a:gd name="connsiteY4" fmla="*/ 9437 h 139039"/>
              <a:gd name="connsiteX5" fmla="*/ 60082 w 139037"/>
              <a:gd name="connsiteY5" fmla="*/ 60082 h 139039"/>
              <a:gd name="connsiteX6" fmla="*/ 9437 w 139037"/>
              <a:gd name="connsiteY6" fmla="*/ 60082 h 139039"/>
              <a:gd name="connsiteX7" fmla="*/ 0 w 139037"/>
              <a:gd name="connsiteY7" fmla="*/ 69520 h 139039"/>
              <a:gd name="connsiteX8" fmla="*/ 9437 w 139037"/>
              <a:gd name="connsiteY8" fmla="*/ 78957 h 139039"/>
              <a:gd name="connsiteX9" fmla="*/ 60082 w 139037"/>
              <a:gd name="connsiteY9" fmla="*/ 78957 h 139039"/>
              <a:gd name="connsiteX10" fmla="*/ 60082 w 139037"/>
              <a:gd name="connsiteY10" fmla="*/ 129602 h 139039"/>
              <a:gd name="connsiteX11" fmla="*/ 69519 w 139037"/>
              <a:gd name="connsiteY11" fmla="*/ 139039 h 139039"/>
              <a:gd name="connsiteX12" fmla="*/ 78955 w 139037"/>
              <a:gd name="connsiteY12" fmla="*/ 129602 h 139039"/>
              <a:gd name="connsiteX13" fmla="*/ 78955 w 139037"/>
              <a:gd name="connsiteY13" fmla="*/ 78957 h 139039"/>
              <a:gd name="connsiteX14" fmla="*/ 129600 w 139037"/>
              <a:gd name="connsiteY14" fmla="*/ 78957 h 139039"/>
              <a:gd name="connsiteX15" fmla="*/ 139037 w 139037"/>
              <a:gd name="connsiteY15" fmla="*/ 69520 h 139039"/>
              <a:gd name="connsiteX16" fmla="*/ 129600 w 139037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7" h="139039">
                <a:moveTo>
                  <a:pt x="129600" y="60082"/>
                </a:moveTo>
                <a:lnTo>
                  <a:pt x="78955" y="60082"/>
                </a:lnTo>
                <a:lnTo>
                  <a:pt x="78955" y="9437"/>
                </a:lnTo>
                <a:cubicBezTo>
                  <a:pt x="78955" y="4225"/>
                  <a:pt x="74730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7" y="139039"/>
                  <a:pt x="69519" y="139039"/>
                </a:cubicBezTo>
                <a:cubicBezTo>
                  <a:pt x="74730" y="139039"/>
                  <a:pt x="78955" y="134814"/>
                  <a:pt x="78955" y="129602"/>
                </a:cubicBezTo>
                <a:lnTo>
                  <a:pt x="78955" y="78957"/>
                </a:lnTo>
                <a:lnTo>
                  <a:pt x="129600" y="78957"/>
                </a:lnTo>
                <a:cubicBezTo>
                  <a:pt x="134812" y="78957"/>
                  <a:pt x="139037" y="74731"/>
                  <a:pt x="139037" y="69520"/>
                </a:cubicBezTo>
                <a:cubicBezTo>
                  <a:pt x="139037" y="64308"/>
                  <a:pt x="134812" y="60082"/>
                  <a:pt x="129600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5144" name="!!Straight Connector">
            <a:extLst>
              <a:ext uri="{FF2B5EF4-FFF2-40B4-BE49-F238E27FC236}">
                <a16:creationId xmlns:a16="http://schemas.microsoft.com/office/drawing/2014/main" id="{86E7A75D-061A-C59C-BA9F-AA4627913E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98246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46" name="!!circle graphic">
            <a:extLst>
              <a:ext uri="{FF2B5EF4-FFF2-40B4-BE49-F238E27FC236}">
                <a16:creationId xmlns:a16="http://schemas.microsoft.com/office/drawing/2014/main" id="{C6163F25-D9E3-CD35-67B4-DF0B69E905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52801" y="1659316"/>
            <a:ext cx="127713" cy="127714"/>
          </a:xfrm>
          <a:custGeom>
            <a:avLst/>
            <a:gdLst>
              <a:gd name="connsiteX0" fmla="*/ 63857 w 127713"/>
              <a:gd name="connsiteY0" fmla="*/ 18874 h 127714"/>
              <a:gd name="connsiteX1" fmla="*/ 108839 w 127713"/>
              <a:gd name="connsiteY1" fmla="*/ 63857 h 127714"/>
              <a:gd name="connsiteX2" fmla="*/ 63857 w 127713"/>
              <a:gd name="connsiteY2" fmla="*/ 108840 h 127714"/>
              <a:gd name="connsiteX3" fmla="*/ 18874 w 127713"/>
              <a:gd name="connsiteY3" fmla="*/ 63857 h 127714"/>
              <a:gd name="connsiteX4" fmla="*/ 63857 w 127713"/>
              <a:gd name="connsiteY4" fmla="*/ 18874 h 127714"/>
              <a:gd name="connsiteX5" fmla="*/ 63857 w 127713"/>
              <a:gd name="connsiteY5" fmla="*/ 0 h 127714"/>
              <a:gd name="connsiteX6" fmla="*/ 0 w 127713"/>
              <a:gd name="connsiteY6" fmla="*/ 63857 h 127714"/>
              <a:gd name="connsiteX7" fmla="*/ 63857 w 127713"/>
              <a:gd name="connsiteY7" fmla="*/ 127714 h 127714"/>
              <a:gd name="connsiteX8" fmla="*/ 127713 w 127713"/>
              <a:gd name="connsiteY8" fmla="*/ 63857 h 127714"/>
              <a:gd name="connsiteX9" fmla="*/ 63857 w 127713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4">
                <a:moveTo>
                  <a:pt x="63857" y="18874"/>
                </a:moveTo>
                <a:cubicBezTo>
                  <a:pt x="88700" y="18874"/>
                  <a:pt x="108839" y="39014"/>
                  <a:pt x="108839" y="63857"/>
                </a:cubicBezTo>
                <a:cubicBezTo>
                  <a:pt x="108839" y="88700"/>
                  <a:pt x="88700" y="108840"/>
                  <a:pt x="63857" y="108840"/>
                </a:cubicBezTo>
                <a:cubicBezTo>
                  <a:pt x="39013" y="108840"/>
                  <a:pt x="18874" y="88700"/>
                  <a:pt x="18874" y="63857"/>
                </a:cubicBezTo>
                <a:cubicBezTo>
                  <a:pt x="18898" y="39024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pic>
        <p:nvPicPr>
          <p:cNvPr id="4" name="圖片 3">
            <a:extLst>
              <a:ext uri="{FF2B5EF4-FFF2-40B4-BE49-F238E27FC236}">
                <a16:creationId xmlns:a16="http://schemas.microsoft.com/office/drawing/2014/main" id="{A9A00C64-6CB1-3620-E130-C7FBD0745E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90609" y="0"/>
            <a:ext cx="608990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4998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10000">
        <p14:reveal/>
      </p:transition>
    </mc:Choice>
    <mc:Fallback xmlns="">
      <p:transition spd="slow" advTm="1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73" name="Rectangle 2072">
            <a:extLst>
              <a:ext uri="{FF2B5EF4-FFF2-40B4-BE49-F238E27FC236}">
                <a16:creationId xmlns:a16="http://schemas.microsoft.com/office/drawing/2014/main" id="{840C6A03-A965-473C-ADDE-B0F1C5C5C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75" name="Rectangle 2074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標題 1">
            <a:extLst>
              <a:ext uri="{FF2B5EF4-FFF2-40B4-BE49-F238E27FC236}">
                <a16:creationId xmlns:a16="http://schemas.microsoft.com/office/drawing/2014/main" id="{033585E0-B1EF-BF25-83D6-22B3A644FA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98246"/>
            <a:ext cx="4894516" cy="88230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TW" altLang="en-US" sz="4000" dirty="0">
                <a:solidFill>
                  <a:srgbClr val="FFFFFF"/>
                </a:solidFill>
              </a:rPr>
              <a:t>中華精忠慈善基金會</a:t>
            </a:r>
            <a:endParaRPr lang="en-US" altLang="zh-HK" sz="4000" dirty="0">
              <a:solidFill>
                <a:srgbClr val="FFFFFF"/>
              </a:solidFill>
            </a:endParaRPr>
          </a:p>
        </p:txBody>
      </p:sp>
      <p:sp>
        <p:nvSpPr>
          <p:cNvPr id="2054" name="Content Placeholder 2053">
            <a:extLst>
              <a:ext uri="{FF2B5EF4-FFF2-40B4-BE49-F238E27FC236}">
                <a16:creationId xmlns:a16="http://schemas.microsoft.com/office/drawing/2014/main" id="{004BDB85-5D96-B140-53F8-D95A626028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5350213"/>
            <a:ext cx="4412417" cy="103153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r">
              <a:buNone/>
            </a:pPr>
            <a:r>
              <a:rPr lang="zh-TW" altLang="en-US" sz="6000" dirty="0">
                <a:solidFill>
                  <a:srgbClr val="FFFFFF"/>
                </a:solidFill>
              </a:rPr>
              <a:t>孫立人將軍</a:t>
            </a:r>
            <a:endParaRPr lang="en-US" sz="6000" dirty="0">
              <a:solidFill>
                <a:srgbClr val="FFFFFF"/>
              </a:solidFill>
            </a:endParaRPr>
          </a:p>
        </p:txBody>
      </p:sp>
      <p:sp>
        <p:nvSpPr>
          <p:cNvPr id="2077" name="!!plus graphic">
            <a:extLst>
              <a:ext uri="{FF2B5EF4-FFF2-40B4-BE49-F238E27FC236}">
                <a16:creationId xmlns:a16="http://schemas.microsoft.com/office/drawing/2014/main" id="{B71758F4-3F46-45DA-8AC5-4E508DA08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12034" y="1267063"/>
            <a:ext cx="139037" cy="139039"/>
          </a:xfrm>
          <a:custGeom>
            <a:avLst/>
            <a:gdLst>
              <a:gd name="connsiteX0" fmla="*/ 129600 w 139037"/>
              <a:gd name="connsiteY0" fmla="*/ 60082 h 139039"/>
              <a:gd name="connsiteX1" fmla="*/ 78955 w 139037"/>
              <a:gd name="connsiteY1" fmla="*/ 60082 h 139039"/>
              <a:gd name="connsiteX2" fmla="*/ 78955 w 139037"/>
              <a:gd name="connsiteY2" fmla="*/ 9437 h 139039"/>
              <a:gd name="connsiteX3" fmla="*/ 69519 w 139037"/>
              <a:gd name="connsiteY3" fmla="*/ 0 h 139039"/>
              <a:gd name="connsiteX4" fmla="*/ 60082 w 139037"/>
              <a:gd name="connsiteY4" fmla="*/ 9437 h 139039"/>
              <a:gd name="connsiteX5" fmla="*/ 60082 w 139037"/>
              <a:gd name="connsiteY5" fmla="*/ 60082 h 139039"/>
              <a:gd name="connsiteX6" fmla="*/ 9437 w 139037"/>
              <a:gd name="connsiteY6" fmla="*/ 60082 h 139039"/>
              <a:gd name="connsiteX7" fmla="*/ 0 w 139037"/>
              <a:gd name="connsiteY7" fmla="*/ 69520 h 139039"/>
              <a:gd name="connsiteX8" fmla="*/ 9437 w 139037"/>
              <a:gd name="connsiteY8" fmla="*/ 78957 h 139039"/>
              <a:gd name="connsiteX9" fmla="*/ 60082 w 139037"/>
              <a:gd name="connsiteY9" fmla="*/ 78957 h 139039"/>
              <a:gd name="connsiteX10" fmla="*/ 60082 w 139037"/>
              <a:gd name="connsiteY10" fmla="*/ 129602 h 139039"/>
              <a:gd name="connsiteX11" fmla="*/ 69519 w 139037"/>
              <a:gd name="connsiteY11" fmla="*/ 139039 h 139039"/>
              <a:gd name="connsiteX12" fmla="*/ 78955 w 139037"/>
              <a:gd name="connsiteY12" fmla="*/ 129602 h 139039"/>
              <a:gd name="connsiteX13" fmla="*/ 78955 w 139037"/>
              <a:gd name="connsiteY13" fmla="*/ 78957 h 139039"/>
              <a:gd name="connsiteX14" fmla="*/ 129600 w 139037"/>
              <a:gd name="connsiteY14" fmla="*/ 78957 h 139039"/>
              <a:gd name="connsiteX15" fmla="*/ 139037 w 139037"/>
              <a:gd name="connsiteY15" fmla="*/ 69520 h 139039"/>
              <a:gd name="connsiteX16" fmla="*/ 129600 w 139037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7" h="139039">
                <a:moveTo>
                  <a:pt x="129600" y="60082"/>
                </a:moveTo>
                <a:lnTo>
                  <a:pt x="78955" y="60082"/>
                </a:lnTo>
                <a:lnTo>
                  <a:pt x="78955" y="9437"/>
                </a:lnTo>
                <a:cubicBezTo>
                  <a:pt x="78955" y="4225"/>
                  <a:pt x="74730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7" y="139039"/>
                  <a:pt x="69519" y="139039"/>
                </a:cubicBezTo>
                <a:cubicBezTo>
                  <a:pt x="74730" y="139039"/>
                  <a:pt x="78955" y="134814"/>
                  <a:pt x="78955" y="129602"/>
                </a:cubicBezTo>
                <a:lnTo>
                  <a:pt x="78955" y="78957"/>
                </a:lnTo>
                <a:lnTo>
                  <a:pt x="129600" y="78957"/>
                </a:lnTo>
                <a:cubicBezTo>
                  <a:pt x="134812" y="78957"/>
                  <a:pt x="139037" y="74731"/>
                  <a:pt x="139037" y="69520"/>
                </a:cubicBezTo>
                <a:cubicBezTo>
                  <a:pt x="139037" y="64308"/>
                  <a:pt x="134812" y="60082"/>
                  <a:pt x="129600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2079" name="!!Straight Connector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98246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功高震主，遭蔣介石猜忌軟禁...被台灣遺忘的「東方隆美爾」孫立人將軍- 今周刊">
            <a:extLst>
              <a:ext uri="{FF2B5EF4-FFF2-40B4-BE49-F238E27FC236}">
                <a16:creationId xmlns:a16="http://schemas.microsoft.com/office/drawing/2014/main" id="{3AD3FBC2-39A9-8DA9-7A66-57F06762C1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67" r="14347" b="-1"/>
          <a:stretch>
            <a:fillRect/>
          </a:stretch>
        </p:blipFill>
        <p:spPr bwMode="auto">
          <a:xfrm>
            <a:off x="5986926" y="1598246"/>
            <a:ext cx="5569864" cy="4783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81" name="!!circle graphic">
            <a:extLst>
              <a:ext uri="{FF2B5EF4-FFF2-40B4-BE49-F238E27FC236}">
                <a16:creationId xmlns:a16="http://schemas.microsoft.com/office/drawing/2014/main" id="{8D61482F-F3C5-4D66-8C5D-C6BBE3E12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52801" y="1659316"/>
            <a:ext cx="127713" cy="127714"/>
          </a:xfrm>
          <a:custGeom>
            <a:avLst/>
            <a:gdLst>
              <a:gd name="connsiteX0" fmla="*/ 63857 w 127713"/>
              <a:gd name="connsiteY0" fmla="*/ 18874 h 127714"/>
              <a:gd name="connsiteX1" fmla="*/ 108839 w 127713"/>
              <a:gd name="connsiteY1" fmla="*/ 63857 h 127714"/>
              <a:gd name="connsiteX2" fmla="*/ 63857 w 127713"/>
              <a:gd name="connsiteY2" fmla="*/ 108840 h 127714"/>
              <a:gd name="connsiteX3" fmla="*/ 18874 w 127713"/>
              <a:gd name="connsiteY3" fmla="*/ 63857 h 127714"/>
              <a:gd name="connsiteX4" fmla="*/ 63857 w 127713"/>
              <a:gd name="connsiteY4" fmla="*/ 18874 h 127714"/>
              <a:gd name="connsiteX5" fmla="*/ 63857 w 127713"/>
              <a:gd name="connsiteY5" fmla="*/ 0 h 127714"/>
              <a:gd name="connsiteX6" fmla="*/ 0 w 127713"/>
              <a:gd name="connsiteY6" fmla="*/ 63857 h 127714"/>
              <a:gd name="connsiteX7" fmla="*/ 63857 w 127713"/>
              <a:gd name="connsiteY7" fmla="*/ 127714 h 127714"/>
              <a:gd name="connsiteX8" fmla="*/ 127713 w 127713"/>
              <a:gd name="connsiteY8" fmla="*/ 63857 h 127714"/>
              <a:gd name="connsiteX9" fmla="*/ 63857 w 127713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4">
                <a:moveTo>
                  <a:pt x="63857" y="18874"/>
                </a:moveTo>
                <a:cubicBezTo>
                  <a:pt x="88700" y="18874"/>
                  <a:pt x="108839" y="39014"/>
                  <a:pt x="108839" y="63857"/>
                </a:cubicBezTo>
                <a:cubicBezTo>
                  <a:pt x="108839" y="88700"/>
                  <a:pt x="88700" y="108840"/>
                  <a:pt x="63857" y="108840"/>
                </a:cubicBezTo>
                <a:cubicBezTo>
                  <a:pt x="39013" y="108840"/>
                  <a:pt x="18874" y="88700"/>
                  <a:pt x="18874" y="63857"/>
                </a:cubicBezTo>
                <a:cubicBezTo>
                  <a:pt x="18898" y="39024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784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10000">
        <p14:reveal/>
      </p:transition>
    </mc:Choice>
    <mc:Fallback xmlns="">
      <p:transition spd="slow" advTm="1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1B9A255-4FA9-092B-BEE7-8917E4525A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73" name="Rectangle 2072">
            <a:extLst>
              <a:ext uri="{FF2B5EF4-FFF2-40B4-BE49-F238E27FC236}">
                <a16:creationId xmlns:a16="http://schemas.microsoft.com/office/drawing/2014/main" id="{952C33AF-4AD5-F98E-FC43-4CFD0F1C50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75" name="Rectangle 2074">
            <a:extLst>
              <a:ext uri="{FF2B5EF4-FFF2-40B4-BE49-F238E27FC236}">
                <a16:creationId xmlns:a16="http://schemas.microsoft.com/office/drawing/2014/main" id="{C2CBCCD2-DE79-F1F5-2A61-A973EE130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標題 1">
            <a:extLst>
              <a:ext uri="{FF2B5EF4-FFF2-40B4-BE49-F238E27FC236}">
                <a16:creationId xmlns:a16="http://schemas.microsoft.com/office/drawing/2014/main" id="{7128EDEB-3D5A-E179-014B-811F628F2F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98247"/>
            <a:ext cx="4897758" cy="9114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TW" altLang="en-US" sz="4000" dirty="0">
                <a:solidFill>
                  <a:srgbClr val="FFFFFF"/>
                </a:solidFill>
              </a:rPr>
              <a:t>中華精忠慈善基金會</a:t>
            </a:r>
            <a:endParaRPr lang="en-US" altLang="zh-HK" sz="4000" dirty="0">
              <a:solidFill>
                <a:srgbClr val="FFFFFF"/>
              </a:solidFill>
            </a:endParaRPr>
          </a:p>
        </p:txBody>
      </p:sp>
      <p:sp>
        <p:nvSpPr>
          <p:cNvPr id="2054" name="Content Placeholder 2053">
            <a:extLst>
              <a:ext uri="{FF2B5EF4-FFF2-40B4-BE49-F238E27FC236}">
                <a16:creationId xmlns:a16="http://schemas.microsoft.com/office/drawing/2014/main" id="{6B71CD91-0B57-0E2A-84DA-C9DBAA632A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5350213"/>
            <a:ext cx="4412417" cy="103153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r">
              <a:buNone/>
            </a:pPr>
            <a:r>
              <a:rPr lang="zh-TW" altLang="en-US" sz="6000" dirty="0">
                <a:solidFill>
                  <a:srgbClr val="FFFFFF"/>
                </a:solidFill>
              </a:rPr>
              <a:t>廖耀湘將軍</a:t>
            </a:r>
            <a:endParaRPr lang="en-US" sz="6000" dirty="0">
              <a:solidFill>
                <a:srgbClr val="FFFFFF"/>
              </a:solidFill>
            </a:endParaRPr>
          </a:p>
        </p:txBody>
      </p:sp>
      <p:sp>
        <p:nvSpPr>
          <p:cNvPr id="2077" name="!!plus graphic">
            <a:extLst>
              <a:ext uri="{FF2B5EF4-FFF2-40B4-BE49-F238E27FC236}">
                <a16:creationId xmlns:a16="http://schemas.microsoft.com/office/drawing/2014/main" id="{BEACD43A-230D-DD2F-890C-75BCB52CC2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12034" y="1267063"/>
            <a:ext cx="139037" cy="139039"/>
          </a:xfrm>
          <a:custGeom>
            <a:avLst/>
            <a:gdLst>
              <a:gd name="connsiteX0" fmla="*/ 129600 w 139037"/>
              <a:gd name="connsiteY0" fmla="*/ 60082 h 139039"/>
              <a:gd name="connsiteX1" fmla="*/ 78955 w 139037"/>
              <a:gd name="connsiteY1" fmla="*/ 60082 h 139039"/>
              <a:gd name="connsiteX2" fmla="*/ 78955 w 139037"/>
              <a:gd name="connsiteY2" fmla="*/ 9437 h 139039"/>
              <a:gd name="connsiteX3" fmla="*/ 69519 w 139037"/>
              <a:gd name="connsiteY3" fmla="*/ 0 h 139039"/>
              <a:gd name="connsiteX4" fmla="*/ 60082 w 139037"/>
              <a:gd name="connsiteY4" fmla="*/ 9437 h 139039"/>
              <a:gd name="connsiteX5" fmla="*/ 60082 w 139037"/>
              <a:gd name="connsiteY5" fmla="*/ 60082 h 139039"/>
              <a:gd name="connsiteX6" fmla="*/ 9437 w 139037"/>
              <a:gd name="connsiteY6" fmla="*/ 60082 h 139039"/>
              <a:gd name="connsiteX7" fmla="*/ 0 w 139037"/>
              <a:gd name="connsiteY7" fmla="*/ 69520 h 139039"/>
              <a:gd name="connsiteX8" fmla="*/ 9437 w 139037"/>
              <a:gd name="connsiteY8" fmla="*/ 78957 h 139039"/>
              <a:gd name="connsiteX9" fmla="*/ 60082 w 139037"/>
              <a:gd name="connsiteY9" fmla="*/ 78957 h 139039"/>
              <a:gd name="connsiteX10" fmla="*/ 60082 w 139037"/>
              <a:gd name="connsiteY10" fmla="*/ 129602 h 139039"/>
              <a:gd name="connsiteX11" fmla="*/ 69519 w 139037"/>
              <a:gd name="connsiteY11" fmla="*/ 139039 h 139039"/>
              <a:gd name="connsiteX12" fmla="*/ 78955 w 139037"/>
              <a:gd name="connsiteY12" fmla="*/ 129602 h 139039"/>
              <a:gd name="connsiteX13" fmla="*/ 78955 w 139037"/>
              <a:gd name="connsiteY13" fmla="*/ 78957 h 139039"/>
              <a:gd name="connsiteX14" fmla="*/ 129600 w 139037"/>
              <a:gd name="connsiteY14" fmla="*/ 78957 h 139039"/>
              <a:gd name="connsiteX15" fmla="*/ 139037 w 139037"/>
              <a:gd name="connsiteY15" fmla="*/ 69520 h 139039"/>
              <a:gd name="connsiteX16" fmla="*/ 129600 w 139037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7" h="139039">
                <a:moveTo>
                  <a:pt x="129600" y="60082"/>
                </a:moveTo>
                <a:lnTo>
                  <a:pt x="78955" y="60082"/>
                </a:lnTo>
                <a:lnTo>
                  <a:pt x="78955" y="9437"/>
                </a:lnTo>
                <a:cubicBezTo>
                  <a:pt x="78955" y="4225"/>
                  <a:pt x="74730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7" y="139039"/>
                  <a:pt x="69519" y="139039"/>
                </a:cubicBezTo>
                <a:cubicBezTo>
                  <a:pt x="74730" y="139039"/>
                  <a:pt x="78955" y="134814"/>
                  <a:pt x="78955" y="129602"/>
                </a:cubicBezTo>
                <a:lnTo>
                  <a:pt x="78955" y="78957"/>
                </a:lnTo>
                <a:lnTo>
                  <a:pt x="129600" y="78957"/>
                </a:lnTo>
                <a:cubicBezTo>
                  <a:pt x="134812" y="78957"/>
                  <a:pt x="139037" y="74731"/>
                  <a:pt x="139037" y="69520"/>
                </a:cubicBezTo>
                <a:cubicBezTo>
                  <a:pt x="139037" y="64308"/>
                  <a:pt x="134812" y="60082"/>
                  <a:pt x="129600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2079" name="!!Straight Connector">
            <a:extLst>
              <a:ext uri="{FF2B5EF4-FFF2-40B4-BE49-F238E27FC236}">
                <a16:creationId xmlns:a16="http://schemas.microsoft.com/office/drawing/2014/main" id="{57771A4B-A6A0-7662-59CC-41D4929BAB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98246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功高震主，遭蔣介石猜忌軟禁...被台灣遺忘的「東方隆美爾」孫立人將軍- 今周刊">
            <a:extLst>
              <a:ext uri="{FF2B5EF4-FFF2-40B4-BE49-F238E27FC236}">
                <a16:creationId xmlns:a16="http://schemas.microsoft.com/office/drawing/2014/main" id="{8CE52B1C-63EE-5712-9AE3-103FA4BF50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67" r="14347" b="-1"/>
          <a:stretch>
            <a:fillRect/>
          </a:stretch>
        </p:blipFill>
        <p:spPr bwMode="auto">
          <a:xfrm>
            <a:off x="5986926" y="1598246"/>
            <a:ext cx="5569864" cy="4783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81" name="!!circle graphic">
            <a:extLst>
              <a:ext uri="{FF2B5EF4-FFF2-40B4-BE49-F238E27FC236}">
                <a16:creationId xmlns:a16="http://schemas.microsoft.com/office/drawing/2014/main" id="{A3274762-412E-67C3-798C-8336271765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52801" y="1659316"/>
            <a:ext cx="127713" cy="127714"/>
          </a:xfrm>
          <a:custGeom>
            <a:avLst/>
            <a:gdLst>
              <a:gd name="connsiteX0" fmla="*/ 63857 w 127713"/>
              <a:gd name="connsiteY0" fmla="*/ 18874 h 127714"/>
              <a:gd name="connsiteX1" fmla="*/ 108839 w 127713"/>
              <a:gd name="connsiteY1" fmla="*/ 63857 h 127714"/>
              <a:gd name="connsiteX2" fmla="*/ 63857 w 127713"/>
              <a:gd name="connsiteY2" fmla="*/ 108840 h 127714"/>
              <a:gd name="connsiteX3" fmla="*/ 18874 w 127713"/>
              <a:gd name="connsiteY3" fmla="*/ 63857 h 127714"/>
              <a:gd name="connsiteX4" fmla="*/ 63857 w 127713"/>
              <a:gd name="connsiteY4" fmla="*/ 18874 h 127714"/>
              <a:gd name="connsiteX5" fmla="*/ 63857 w 127713"/>
              <a:gd name="connsiteY5" fmla="*/ 0 h 127714"/>
              <a:gd name="connsiteX6" fmla="*/ 0 w 127713"/>
              <a:gd name="connsiteY6" fmla="*/ 63857 h 127714"/>
              <a:gd name="connsiteX7" fmla="*/ 63857 w 127713"/>
              <a:gd name="connsiteY7" fmla="*/ 127714 h 127714"/>
              <a:gd name="connsiteX8" fmla="*/ 127713 w 127713"/>
              <a:gd name="connsiteY8" fmla="*/ 63857 h 127714"/>
              <a:gd name="connsiteX9" fmla="*/ 63857 w 127713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4">
                <a:moveTo>
                  <a:pt x="63857" y="18874"/>
                </a:moveTo>
                <a:cubicBezTo>
                  <a:pt x="88700" y="18874"/>
                  <a:pt x="108839" y="39014"/>
                  <a:pt x="108839" y="63857"/>
                </a:cubicBezTo>
                <a:cubicBezTo>
                  <a:pt x="108839" y="88700"/>
                  <a:pt x="88700" y="108840"/>
                  <a:pt x="63857" y="108840"/>
                </a:cubicBezTo>
                <a:cubicBezTo>
                  <a:pt x="39013" y="108840"/>
                  <a:pt x="18874" y="88700"/>
                  <a:pt x="18874" y="63857"/>
                </a:cubicBezTo>
                <a:cubicBezTo>
                  <a:pt x="18898" y="39024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pic>
        <p:nvPicPr>
          <p:cNvPr id="4" name="圖片 3">
            <a:extLst>
              <a:ext uri="{FF2B5EF4-FFF2-40B4-BE49-F238E27FC236}">
                <a16:creationId xmlns:a16="http://schemas.microsoft.com/office/drawing/2014/main" id="{37E802D4-EF29-5993-4963-82B15A2614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78674" y="476250"/>
            <a:ext cx="6420963" cy="638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9406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10000">
        <p14:reveal/>
      </p:transition>
    </mc:Choice>
    <mc:Fallback xmlns="">
      <p:transition spd="slow" advTm="1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6" name="Rectangle 235">
            <a:extLst>
              <a:ext uri="{FF2B5EF4-FFF2-40B4-BE49-F238E27FC236}">
                <a16:creationId xmlns:a16="http://schemas.microsoft.com/office/drawing/2014/main" id="{845DC394-4B49-4A3F-80DF-6A554897FE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8" name="Rectangle 237">
            <a:extLst>
              <a:ext uri="{FF2B5EF4-FFF2-40B4-BE49-F238E27FC236}">
                <a16:creationId xmlns:a16="http://schemas.microsoft.com/office/drawing/2014/main" id="{EFA9B6C6-A247-48A8-9A1C-1E36FA945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803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標題 1">
            <a:extLst>
              <a:ext uri="{FF2B5EF4-FFF2-40B4-BE49-F238E27FC236}">
                <a16:creationId xmlns:a16="http://schemas.microsoft.com/office/drawing/2014/main" id="{3458295C-40E2-E496-407B-AEA5473468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0136" y="590062"/>
            <a:ext cx="5141964" cy="13416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zh-TW" altLang="en-US" sz="4000" dirty="0">
                <a:solidFill>
                  <a:srgbClr val="FFFFFF"/>
                </a:solidFill>
              </a:rPr>
              <a:t>中華精忠慈善基金會</a:t>
            </a:r>
            <a:endParaRPr lang="en-US" altLang="zh-HK" sz="4000" dirty="0">
              <a:solidFill>
                <a:srgbClr val="FFFFFF"/>
              </a:solidFill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8079D18-59CD-5128-812D-7E07A1DCA7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00136" y="3505199"/>
            <a:ext cx="5141949" cy="119812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zh-TW" altLang="en-US" sz="6000" dirty="0">
                <a:solidFill>
                  <a:srgbClr val="FFFFFF"/>
                </a:solidFill>
              </a:rPr>
              <a:t>楊溫將軍</a:t>
            </a:r>
            <a:endParaRPr lang="en-US" sz="6000" dirty="0">
              <a:solidFill>
                <a:srgbClr val="FFFFFF"/>
              </a:solidFill>
            </a:endParaRPr>
          </a:p>
        </p:txBody>
      </p:sp>
      <p:pic>
        <p:nvPicPr>
          <p:cNvPr id="5" name="內容版面配置區 4">
            <a:extLst>
              <a:ext uri="{FF2B5EF4-FFF2-40B4-BE49-F238E27FC236}">
                <a16:creationId xmlns:a16="http://schemas.microsoft.com/office/drawing/2014/main" id="{30049362-012B-1E83-0643-A2560F2F81B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" b="18491"/>
          <a:stretch>
            <a:fillRect/>
          </a:stretch>
        </p:blipFill>
        <p:spPr>
          <a:xfrm>
            <a:off x="7480299" y="0"/>
            <a:ext cx="4711701" cy="6858000"/>
          </a:xfrm>
          <a:prstGeom prst="rect">
            <a:avLst/>
          </a:prstGeom>
        </p:spPr>
      </p:pic>
      <p:sp>
        <p:nvSpPr>
          <p:cNvPr id="24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57334" y="1931746"/>
            <a:ext cx="139038" cy="139038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4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16112" y="214158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4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1794" y="2385465"/>
            <a:ext cx="127713" cy="127713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246" name="Straight Connector 24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75145" y="3505200"/>
            <a:ext cx="0" cy="335280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8345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10000">
        <p14:reveal/>
      </p:transition>
    </mc:Choice>
    <mc:Fallback xmlns="">
      <p:transition spd="slow" advTm="1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5BF4DF2C-F028-4921-9C23-41303F650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標題 1">
            <a:extLst>
              <a:ext uri="{FF2B5EF4-FFF2-40B4-BE49-F238E27FC236}">
                <a16:creationId xmlns:a16="http://schemas.microsoft.com/office/drawing/2014/main" id="{97215CC9-7DB1-FD45-660F-09F201CBEC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1598247"/>
            <a:ext cx="4838695" cy="10315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TW" alt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中華精忠慈善基金會</a:t>
            </a:r>
            <a:endParaRPr lang="en-US" altLang="zh-HK" sz="40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E9C53D36-9A1F-6D7C-5810-BC8D8DD17C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5350213"/>
            <a:ext cx="4412417" cy="103153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r">
              <a:buNone/>
            </a:pPr>
            <a:r>
              <a:rPr lang="zh-TW" altLang="en-US" sz="60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潘裕昆將軍</a:t>
            </a:r>
            <a:endParaRPr lang="en-US" sz="6000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內容版面配置區 4">
            <a:extLst>
              <a:ext uri="{FF2B5EF4-FFF2-40B4-BE49-F238E27FC236}">
                <a16:creationId xmlns:a16="http://schemas.microsoft.com/office/drawing/2014/main" id="{293297C2-1516-AA31-0B3E-4E6BB351AE3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000" b="25553"/>
          <a:stretch>
            <a:fillRect/>
          </a:stretch>
        </p:blipFill>
        <p:spPr>
          <a:xfrm>
            <a:off x="6146179" y="1598246"/>
            <a:ext cx="5345624" cy="4719754"/>
          </a:xfrm>
          <a:prstGeom prst="rect">
            <a:avLst/>
          </a:prstGeom>
        </p:spPr>
      </p:pic>
      <p:grpSp>
        <p:nvGrpSpPr>
          <p:cNvPr id="27" name="Group 26">
            <a:extLst>
              <a:ext uri="{FF2B5EF4-FFF2-40B4-BE49-F238E27FC236}">
                <a16:creationId xmlns:a16="http://schemas.microsoft.com/office/drawing/2014/main" id="{892B7B61-D701-474B-AE8F-EA238B550A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512034" y="1267063"/>
            <a:ext cx="368480" cy="519967"/>
            <a:chOff x="11512034" y="1267063"/>
            <a:chExt cx="368480" cy="519967"/>
          </a:xfrm>
          <a:solidFill>
            <a:srgbClr val="FFFFFF"/>
          </a:solidFill>
        </p:grpSpPr>
        <p:sp>
          <p:nvSpPr>
            <p:cNvPr id="28" name="Graphic 17">
              <a:extLst>
                <a:ext uri="{FF2B5EF4-FFF2-40B4-BE49-F238E27FC236}">
                  <a16:creationId xmlns:a16="http://schemas.microsoft.com/office/drawing/2014/main" id="{B71758F4-3F46-45DA-8AC5-4E508DA080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12034" y="1267063"/>
              <a:ext cx="139037" cy="139039"/>
            </a:xfrm>
            <a:custGeom>
              <a:avLst/>
              <a:gdLst>
                <a:gd name="connsiteX0" fmla="*/ 129600 w 139037"/>
                <a:gd name="connsiteY0" fmla="*/ 60082 h 139039"/>
                <a:gd name="connsiteX1" fmla="*/ 78955 w 139037"/>
                <a:gd name="connsiteY1" fmla="*/ 60082 h 139039"/>
                <a:gd name="connsiteX2" fmla="*/ 78955 w 139037"/>
                <a:gd name="connsiteY2" fmla="*/ 9437 h 139039"/>
                <a:gd name="connsiteX3" fmla="*/ 69519 w 139037"/>
                <a:gd name="connsiteY3" fmla="*/ 0 h 139039"/>
                <a:gd name="connsiteX4" fmla="*/ 60082 w 139037"/>
                <a:gd name="connsiteY4" fmla="*/ 9437 h 139039"/>
                <a:gd name="connsiteX5" fmla="*/ 60082 w 139037"/>
                <a:gd name="connsiteY5" fmla="*/ 60082 h 139039"/>
                <a:gd name="connsiteX6" fmla="*/ 9437 w 139037"/>
                <a:gd name="connsiteY6" fmla="*/ 60082 h 139039"/>
                <a:gd name="connsiteX7" fmla="*/ 0 w 139037"/>
                <a:gd name="connsiteY7" fmla="*/ 69520 h 139039"/>
                <a:gd name="connsiteX8" fmla="*/ 9437 w 139037"/>
                <a:gd name="connsiteY8" fmla="*/ 78957 h 139039"/>
                <a:gd name="connsiteX9" fmla="*/ 60082 w 139037"/>
                <a:gd name="connsiteY9" fmla="*/ 78957 h 139039"/>
                <a:gd name="connsiteX10" fmla="*/ 60082 w 139037"/>
                <a:gd name="connsiteY10" fmla="*/ 129602 h 139039"/>
                <a:gd name="connsiteX11" fmla="*/ 69519 w 139037"/>
                <a:gd name="connsiteY11" fmla="*/ 139039 h 139039"/>
                <a:gd name="connsiteX12" fmla="*/ 78955 w 139037"/>
                <a:gd name="connsiteY12" fmla="*/ 129602 h 139039"/>
                <a:gd name="connsiteX13" fmla="*/ 78955 w 139037"/>
                <a:gd name="connsiteY13" fmla="*/ 78957 h 139039"/>
                <a:gd name="connsiteX14" fmla="*/ 129600 w 139037"/>
                <a:gd name="connsiteY14" fmla="*/ 78957 h 139039"/>
                <a:gd name="connsiteX15" fmla="*/ 139037 w 139037"/>
                <a:gd name="connsiteY15" fmla="*/ 69520 h 139039"/>
                <a:gd name="connsiteX16" fmla="*/ 129600 w 139037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7" h="139039">
                  <a:moveTo>
                    <a:pt x="129600" y="60082"/>
                  </a:moveTo>
                  <a:lnTo>
                    <a:pt x="78955" y="60082"/>
                  </a:lnTo>
                  <a:lnTo>
                    <a:pt x="78955" y="9437"/>
                  </a:lnTo>
                  <a:cubicBezTo>
                    <a:pt x="78955" y="4225"/>
                    <a:pt x="74730" y="0"/>
                    <a:pt x="69519" y="0"/>
                  </a:cubicBezTo>
                  <a:cubicBezTo>
                    <a:pt x="64307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7" y="139039"/>
                    <a:pt x="69519" y="139039"/>
                  </a:cubicBezTo>
                  <a:cubicBezTo>
                    <a:pt x="74730" y="139039"/>
                    <a:pt x="78955" y="134814"/>
                    <a:pt x="78955" y="129602"/>
                  </a:cubicBezTo>
                  <a:lnTo>
                    <a:pt x="78955" y="78957"/>
                  </a:lnTo>
                  <a:lnTo>
                    <a:pt x="129600" y="78957"/>
                  </a:lnTo>
                  <a:cubicBezTo>
                    <a:pt x="134812" y="78957"/>
                    <a:pt x="139037" y="74731"/>
                    <a:pt x="139037" y="69520"/>
                  </a:cubicBezTo>
                  <a:cubicBezTo>
                    <a:pt x="139037" y="64308"/>
                    <a:pt x="134812" y="60082"/>
                    <a:pt x="129600" y="60082"/>
                  </a:cubicBezTo>
                  <a:close/>
                </a:path>
              </a:pathLst>
            </a:custGeom>
            <a:grpFill/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9" name="Graphic 21">
              <a:extLst>
                <a:ext uri="{FF2B5EF4-FFF2-40B4-BE49-F238E27FC236}">
                  <a16:creationId xmlns:a16="http://schemas.microsoft.com/office/drawing/2014/main" id="{8D61482F-F3C5-4D66-8C5D-C6BBE3E12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2801" y="1659316"/>
              <a:ext cx="127713" cy="127714"/>
            </a:xfrm>
            <a:custGeom>
              <a:avLst/>
              <a:gdLst>
                <a:gd name="connsiteX0" fmla="*/ 63857 w 127713"/>
                <a:gd name="connsiteY0" fmla="*/ 18874 h 127714"/>
                <a:gd name="connsiteX1" fmla="*/ 108839 w 127713"/>
                <a:gd name="connsiteY1" fmla="*/ 63857 h 127714"/>
                <a:gd name="connsiteX2" fmla="*/ 63857 w 127713"/>
                <a:gd name="connsiteY2" fmla="*/ 108840 h 127714"/>
                <a:gd name="connsiteX3" fmla="*/ 18874 w 127713"/>
                <a:gd name="connsiteY3" fmla="*/ 63857 h 127714"/>
                <a:gd name="connsiteX4" fmla="*/ 63857 w 127713"/>
                <a:gd name="connsiteY4" fmla="*/ 18874 h 127714"/>
                <a:gd name="connsiteX5" fmla="*/ 63857 w 127713"/>
                <a:gd name="connsiteY5" fmla="*/ 0 h 127714"/>
                <a:gd name="connsiteX6" fmla="*/ 0 w 127713"/>
                <a:gd name="connsiteY6" fmla="*/ 63857 h 127714"/>
                <a:gd name="connsiteX7" fmla="*/ 63857 w 127713"/>
                <a:gd name="connsiteY7" fmla="*/ 127714 h 127714"/>
                <a:gd name="connsiteX8" fmla="*/ 127713 w 127713"/>
                <a:gd name="connsiteY8" fmla="*/ 63857 h 127714"/>
                <a:gd name="connsiteX9" fmla="*/ 63857 w 127713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3" h="127714">
                  <a:moveTo>
                    <a:pt x="63857" y="18874"/>
                  </a:moveTo>
                  <a:cubicBezTo>
                    <a:pt x="88700" y="18874"/>
                    <a:pt x="108839" y="39014"/>
                    <a:pt x="108839" y="63857"/>
                  </a:cubicBezTo>
                  <a:cubicBezTo>
                    <a:pt x="108839" y="88700"/>
                    <a:pt x="88700" y="108840"/>
                    <a:pt x="63857" y="108840"/>
                  </a:cubicBezTo>
                  <a:cubicBezTo>
                    <a:pt x="39013" y="108840"/>
                    <a:pt x="18874" y="88700"/>
                    <a:pt x="18874" y="63857"/>
                  </a:cubicBezTo>
                  <a:cubicBezTo>
                    <a:pt x="18898" y="39024"/>
                    <a:pt x="39023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3" y="99124"/>
                    <a:pt x="127713" y="63857"/>
                  </a:cubicBezTo>
                  <a:cubicBezTo>
                    <a:pt x="127713" y="28590"/>
                    <a:pt x="99124" y="0"/>
                    <a:pt x="63857" y="0"/>
                  </a:cubicBezTo>
                  <a:close/>
                </a:path>
              </a:pathLst>
            </a:custGeom>
            <a:grpFill/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441478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10000">
        <p14:reveal/>
      </p:transition>
    </mc:Choice>
    <mc:Fallback xmlns="">
      <p:transition spd="slow" advTm="10000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0933F393-93B5-8978-3BC3-750B968AFE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450" y="508001"/>
            <a:ext cx="4829175" cy="1187449"/>
          </a:xfrm>
        </p:spPr>
        <p:txBody>
          <a:bodyPr anchor="b">
            <a:noAutofit/>
          </a:bodyPr>
          <a:lstStyle/>
          <a:p>
            <a:r>
              <a:rPr lang="zh-TW" altLang="en-US" sz="4000" dirty="0"/>
              <a:t>中華精忠慈善基金會</a:t>
            </a:r>
            <a:endParaRPr lang="zh-HK" altLang="en-US" sz="4000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2CFA117-9B2C-C1CE-7F14-E3B069EB7A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5983" y="2428875"/>
            <a:ext cx="4000107" cy="2552308"/>
          </a:xfrm>
        </p:spPr>
        <p:txBody>
          <a:bodyPr anchor="t">
            <a:noAutofit/>
          </a:bodyPr>
          <a:lstStyle/>
          <a:p>
            <a:r>
              <a:rPr lang="zh-TW" altLang="en-US" sz="4400" dirty="0"/>
              <a:t>今晚講者圖片左一晏歡先生</a:t>
            </a:r>
            <a:endParaRPr lang="en-US" altLang="zh-TW" sz="4400" dirty="0"/>
          </a:p>
          <a:p>
            <a:r>
              <a:rPr lang="zh-TW" altLang="en-US" sz="4400" dirty="0"/>
              <a:t>圖片右一晏偉權先生</a:t>
            </a:r>
            <a:endParaRPr lang="en-US" sz="4400" dirty="0"/>
          </a:p>
        </p:txBody>
      </p:sp>
      <p:pic>
        <p:nvPicPr>
          <p:cNvPr id="5" name="內容版面配置區 4">
            <a:extLst>
              <a:ext uri="{FF2B5EF4-FFF2-40B4-BE49-F238E27FC236}">
                <a16:creationId xmlns:a16="http://schemas.microsoft.com/office/drawing/2014/main" id="{070F52B8-E5B6-715F-CAA0-35805BF2D64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375" r="-2" b="-2"/>
          <a:stretch>
            <a:fillRect/>
          </a:stretch>
        </p:blipFill>
        <p:spPr>
          <a:xfrm>
            <a:off x="5086726" y="10"/>
            <a:ext cx="7105273" cy="6857990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A5AFD70F-20E3-55D2-E154-7D4FACFBB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2FBDB812-268E-7EC5-B48A-7522718164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EDA30E18-AA70-D998-AAFC-727CB0367F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510688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10000">
        <p14:reveal/>
      </p:transition>
    </mc:Choice>
    <mc:Fallback xmlns="">
      <p:transition spd="slow" advTm="10000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508 (1)">
            <a:hlinkClick r:id="" action="ppaction://media"/>
            <a:extLst>
              <a:ext uri="{FF2B5EF4-FFF2-40B4-BE49-F238E27FC236}">
                <a16:creationId xmlns:a16="http://schemas.microsoft.com/office/drawing/2014/main" id="{C0A33A25-5A0B-E83B-92B5-B80391BAD8A8}"/>
              </a:ext>
            </a:extLst>
          </p:cNvPr>
          <p:cNvPicPr>
            <a:picLocks noGrp="1" noChangeAspect="1"/>
          </p:cNvPicPr>
          <p:nvPr>
            <p:ph idx="4294967295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352426"/>
            <a:ext cx="11896725" cy="6216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6175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10000">
        <p14:reveal/>
      </p:transition>
    </mc:Choice>
    <mc:Fallback xmlns="">
      <p:transition spd="slow" advTm="1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276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508(2)">
            <a:hlinkClick r:id="" action="ppaction://media"/>
            <a:extLst>
              <a:ext uri="{FF2B5EF4-FFF2-40B4-BE49-F238E27FC236}">
                <a16:creationId xmlns:a16="http://schemas.microsoft.com/office/drawing/2014/main" id="{487D9E55-6B21-3BB4-70EA-E30952A78893}"/>
              </a:ext>
            </a:extLst>
          </p:cNvPr>
          <p:cNvPicPr>
            <a:picLocks noGrp="1" noChangeAspect="1"/>
          </p:cNvPicPr>
          <p:nvPr>
            <p:ph idx="4294967295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1" y="280909"/>
            <a:ext cx="11591925" cy="5996066"/>
          </a:xfrm>
        </p:spPr>
      </p:pic>
    </p:spTree>
    <p:extLst>
      <p:ext uri="{BB962C8B-B14F-4D97-AF65-F5344CB8AC3E}">
        <p14:creationId xmlns:p14="http://schemas.microsoft.com/office/powerpoint/2010/main" val="3819976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10000">
        <p14:reveal/>
      </p:transition>
    </mc:Choice>
    <mc:Fallback xmlns="">
      <p:transition spd="slow" advTm="1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462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508(3)">
            <a:hlinkClick r:id="" action="ppaction://media"/>
            <a:extLst>
              <a:ext uri="{FF2B5EF4-FFF2-40B4-BE49-F238E27FC236}">
                <a16:creationId xmlns:a16="http://schemas.microsoft.com/office/drawing/2014/main" id="{5BB34F5C-EB5E-7255-C8FD-3D76D93AC9E8}"/>
              </a:ext>
            </a:extLst>
          </p:cNvPr>
          <p:cNvPicPr>
            <a:picLocks noGrp="1" noChangeAspect="1"/>
          </p:cNvPicPr>
          <p:nvPr>
            <p:ph idx="4294967295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221840"/>
            <a:ext cx="11410950" cy="6159909"/>
          </a:xfrm>
        </p:spPr>
      </p:pic>
    </p:spTree>
    <p:extLst>
      <p:ext uri="{BB962C8B-B14F-4D97-AF65-F5344CB8AC3E}">
        <p14:creationId xmlns:p14="http://schemas.microsoft.com/office/powerpoint/2010/main" val="921404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10000">
        <p14:reveal/>
      </p:transition>
    </mc:Choice>
    <mc:Fallback xmlns="">
      <p:transition spd="slow" advTm="1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295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508(5)">
            <a:hlinkClick r:id="" action="ppaction://media"/>
            <a:extLst>
              <a:ext uri="{FF2B5EF4-FFF2-40B4-BE49-F238E27FC236}">
                <a16:creationId xmlns:a16="http://schemas.microsoft.com/office/drawing/2014/main" id="{6B7A99DA-0BA2-A043-1AA7-6D3E48BC59BE}"/>
              </a:ext>
            </a:extLst>
          </p:cNvPr>
          <p:cNvPicPr>
            <a:picLocks noGrp="1" noChangeAspect="1"/>
          </p:cNvPicPr>
          <p:nvPr>
            <p:ph idx="4294967295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25641" y="468933"/>
            <a:ext cx="11328935" cy="5920133"/>
          </a:xfrm>
        </p:spPr>
      </p:pic>
    </p:spTree>
    <p:extLst>
      <p:ext uri="{BB962C8B-B14F-4D97-AF65-F5344CB8AC3E}">
        <p14:creationId xmlns:p14="http://schemas.microsoft.com/office/powerpoint/2010/main" val="1935510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10000">
        <p14:reveal/>
      </p:transition>
    </mc:Choice>
    <mc:Fallback xmlns="">
      <p:transition spd="slow" advTm="1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968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5-08(6)">
            <a:hlinkClick r:id="" action="ppaction://media"/>
            <a:extLst>
              <a:ext uri="{FF2B5EF4-FFF2-40B4-BE49-F238E27FC236}">
                <a16:creationId xmlns:a16="http://schemas.microsoft.com/office/drawing/2014/main" id="{0CBC4859-316F-D3B4-5139-BEC022D6C9D6}"/>
              </a:ext>
            </a:extLst>
          </p:cNvPr>
          <p:cNvPicPr>
            <a:picLocks noGrp="1" noChangeAspect="1"/>
          </p:cNvPicPr>
          <p:nvPr>
            <p:ph idx="4294967295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>
            <a:alphaModFix/>
          </a:blip>
          <a:stretch>
            <a:fillRect/>
          </a:stretch>
        </p:blipFill>
        <p:spPr>
          <a:xfrm>
            <a:off x="247650" y="265112"/>
            <a:ext cx="11944350" cy="6592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7167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10000">
        <p14:reveal/>
      </p:transition>
    </mc:Choice>
    <mc:Fallback xmlns="">
      <p:transition spd="slow" advTm="1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127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2AA1482A-2382-12A6-49A3-B5C67CDA4F0A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10515600" cy="13255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zh-TW" altLang="en-US" dirty="0"/>
              <a:t>          </a:t>
            </a:r>
            <a:endParaRPr lang="en-US" altLang="zh-HK" dirty="0"/>
          </a:p>
        </p:txBody>
      </p:sp>
      <p:pic>
        <p:nvPicPr>
          <p:cNvPr id="4" name="5-08(4)">
            <a:hlinkClick r:id="" action="ppaction://media"/>
            <a:extLst>
              <a:ext uri="{FF2B5EF4-FFF2-40B4-BE49-F238E27FC236}">
                <a16:creationId xmlns:a16="http://schemas.microsoft.com/office/drawing/2014/main" id="{FB8A737B-3D5F-2B23-AD03-92C15A0A8380}"/>
              </a:ext>
            </a:extLst>
          </p:cNvPr>
          <p:cNvPicPr>
            <a:picLocks noGrp="1" noChangeAspect="1"/>
          </p:cNvPicPr>
          <p:nvPr>
            <p:ph idx="4294967295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>
            <a:alphaModFix/>
          </a:blip>
          <a:stretch>
            <a:fillRect/>
          </a:stretch>
        </p:blipFill>
        <p:spPr>
          <a:xfrm>
            <a:off x="0" y="152032"/>
            <a:ext cx="11391900" cy="6134467"/>
          </a:xfrm>
        </p:spPr>
      </p:pic>
    </p:spTree>
    <p:extLst>
      <p:ext uri="{BB962C8B-B14F-4D97-AF65-F5344CB8AC3E}">
        <p14:creationId xmlns:p14="http://schemas.microsoft.com/office/powerpoint/2010/main" val="1273962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10000">
        <p14:reveal/>
      </p:transition>
    </mc:Choice>
    <mc:Fallback xmlns="">
      <p:transition spd="slow" advTm="1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69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2">
                <a:lumMod val="75000"/>
                <a:lumOff val="2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1E1F7A17-15F3-9DC8-B187-00A598EEEE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787525"/>
          </a:xfrm>
        </p:spPr>
        <p:txBody>
          <a:bodyPr>
            <a:normAutofit/>
          </a:bodyPr>
          <a:lstStyle/>
          <a:p>
            <a:pPr algn="ctr"/>
            <a:r>
              <a:rPr lang="zh-TW" altLang="en-US" sz="6000" dirty="0"/>
              <a:t>中華精忠慈善基金會</a:t>
            </a:r>
            <a:br>
              <a:rPr lang="en-US" altLang="zh-TW" sz="6000" dirty="0"/>
            </a:br>
            <a:r>
              <a:rPr lang="zh-TW" altLang="en-US" sz="6000" dirty="0"/>
              <a:t>滇西反攻紀念</a:t>
            </a:r>
            <a:endParaRPr lang="zh-HK" altLang="en-US" sz="6000" dirty="0"/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906DED4E-0BD0-85D7-1C2B-D50D9A9D7927}"/>
              </a:ext>
            </a:extLst>
          </p:cNvPr>
          <p:cNvSpPr txBox="1"/>
          <p:nvPr/>
        </p:nvSpPr>
        <p:spPr>
          <a:xfrm>
            <a:off x="352425" y="3248022"/>
            <a:ext cx="116205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6000" dirty="0"/>
              <a:t>一寸山河一寸血，十萬青年十萬軍</a:t>
            </a:r>
            <a:endParaRPr lang="en-US" altLang="zh-TW" sz="6000" dirty="0"/>
          </a:p>
          <a:p>
            <a:pPr algn="ctr"/>
            <a:r>
              <a:rPr lang="zh-TW" altLang="en-US" sz="6000" dirty="0"/>
              <a:t>山河銘記</a:t>
            </a:r>
            <a:endParaRPr lang="zh-HK" altLang="en-US" sz="6000" dirty="0"/>
          </a:p>
        </p:txBody>
      </p:sp>
    </p:spTree>
    <p:extLst>
      <p:ext uri="{BB962C8B-B14F-4D97-AF65-F5344CB8AC3E}">
        <p14:creationId xmlns:p14="http://schemas.microsoft.com/office/powerpoint/2010/main" val="3895231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10000">
        <p14:reveal/>
      </p:transition>
    </mc:Choice>
    <mc:Fallback xmlns="">
      <p:transition spd="slow" advTm="10000">
        <p:fade/>
      </p:transition>
    </mc:Fallback>
  </mc:AlternateContent>
</p:sld>
</file>

<file path=ppt/theme/theme1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640</TotalTime>
  <Words>278</Words>
  <Application>Microsoft Office PowerPoint</Application>
  <PresentationFormat>寬螢幕</PresentationFormat>
  <Paragraphs>40</Paragraphs>
  <Slides>18</Slides>
  <Notes>1</Notes>
  <HiddenSlides>0</HiddenSlides>
  <MMClips>6</MMClips>
  <ScaleCrop>false</ScaleCrop>
  <HeadingPairs>
    <vt:vector size="6" baseType="variant">
      <vt:variant>
        <vt:lpstr>使用字型</vt:lpstr>
      </vt:variant>
      <vt:variant>
        <vt:i4>3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18</vt:i4>
      </vt:variant>
    </vt:vector>
  </HeadingPairs>
  <TitlesOfParts>
    <vt:vector size="22" baseType="lpstr">
      <vt:lpstr>Aptos Display</vt:lpstr>
      <vt:lpstr>Arial</vt:lpstr>
      <vt:lpstr>Aptos</vt:lpstr>
      <vt:lpstr>Office 佈景主題</vt:lpstr>
      <vt:lpstr>中華精忠慈善基金會</vt:lpstr>
      <vt:lpstr>中華精忠慈善基金會</vt:lpstr>
      <vt:lpstr>中華精忠慈善基金會</vt:lpstr>
      <vt:lpstr>中華精忠慈善基金會</vt:lpstr>
      <vt:lpstr>中華精忠慈善基金會</vt:lpstr>
      <vt:lpstr>中華精忠慈善基金會</vt:lpstr>
      <vt:lpstr>中華精忠慈善基金會</vt:lpstr>
      <vt:lpstr>中華精忠慈善基金會</vt:lpstr>
      <vt:lpstr>中華精忠慈善基金會</vt:lpstr>
      <vt:lpstr>中華精忠慈善基金會</vt:lpstr>
      <vt:lpstr>中華精忠慈善基金會</vt:lpstr>
      <vt:lpstr>PowerPoint 簡報</vt:lpstr>
      <vt:lpstr>PowerPoint 簡報</vt:lpstr>
      <vt:lpstr>PowerPoint 簡報</vt:lpstr>
      <vt:lpstr>PowerPoint 簡報</vt:lpstr>
      <vt:lpstr>PowerPoint 簡報</vt:lpstr>
      <vt:lpstr>          </vt:lpstr>
      <vt:lpstr>中華精忠慈善基金會 滇西反攻紀念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Leo Shum</dc:creator>
  <cp:lastModifiedBy>Leo Shum</cp:lastModifiedBy>
  <cp:revision>2</cp:revision>
  <dcterms:created xsi:type="dcterms:W3CDTF">2026-04-22T07:30:17Z</dcterms:created>
  <dcterms:modified xsi:type="dcterms:W3CDTF">2026-05-08T01:14:34Z</dcterms:modified>
</cp:coreProperties>
</file>